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2" r:id="rId5"/>
    <p:sldId id="265" r:id="rId6"/>
    <p:sldId id="272" r:id="rId7"/>
    <p:sldId id="268" r:id="rId8"/>
    <p:sldId id="273" r:id="rId9"/>
    <p:sldId id="267" r:id="rId10"/>
    <p:sldId id="270" r:id="rId11"/>
    <p:sldId id="275" r:id="rId12"/>
    <p:sldId id="271" r:id="rId1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126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F55320-E0B9-4C6B-B49F-5CFC47035747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3FD43C3D-65E6-4B4B-8344-12DFE2EE881F}">
      <dgm:prSet phldrT="[Texto]"/>
      <dgm:spPr/>
      <dgm:t>
        <a:bodyPr/>
        <a:lstStyle/>
        <a:p>
          <a:pPr algn="ctr"/>
          <a:r>
            <a:rPr lang="es-MX" dirty="0" smtClean="0"/>
            <a:t>-Titular del Sujeto Obligado.</a:t>
          </a:r>
          <a:endParaRPr lang="es-MX" dirty="0"/>
        </a:p>
      </dgm:t>
    </dgm:pt>
    <dgm:pt modelId="{98560670-26AD-44FE-B5C0-DD601CCC8E57}" type="parTrans" cxnId="{0197562D-7C52-4558-B2C5-B96D8BDE298E}">
      <dgm:prSet/>
      <dgm:spPr/>
      <dgm:t>
        <a:bodyPr/>
        <a:lstStyle/>
        <a:p>
          <a:endParaRPr lang="es-MX"/>
        </a:p>
      </dgm:t>
    </dgm:pt>
    <dgm:pt modelId="{B0399101-174A-4CA4-8C85-4AD88D3F0206}" type="sibTrans" cxnId="{0197562D-7C52-4558-B2C5-B96D8BDE298E}">
      <dgm:prSet/>
      <dgm:spPr/>
      <dgm:t>
        <a:bodyPr/>
        <a:lstStyle/>
        <a:p>
          <a:endParaRPr lang="es-MX"/>
        </a:p>
      </dgm:t>
    </dgm:pt>
    <dgm:pt modelId="{5F9C09B9-E8B1-43F7-A092-5F3058D891BB}">
      <dgm:prSet phldrT="[Texto]"/>
      <dgm:spPr/>
      <dgm:t>
        <a:bodyPr/>
        <a:lstStyle/>
        <a:p>
          <a:r>
            <a:rPr lang="es-MX" dirty="0" smtClean="0"/>
            <a:t>Comité de Transparencia</a:t>
          </a:r>
          <a:endParaRPr lang="es-MX" dirty="0"/>
        </a:p>
      </dgm:t>
    </dgm:pt>
    <dgm:pt modelId="{13CE3DBB-A1B9-4916-BBEB-7DEFEB2BE338}" type="parTrans" cxnId="{310B135C-251F-46C8-AC67-AF6362E1984C}">
      <dgm:prSet/>
      <dgm:spPr/>
      <dgm:t>
        <a:bodyPr/>
        <a:lstStyle/>
        <a:p>
          <a:endParaRPr lang="es-MX"/>
        </a:p>
      </dgm:t>
    </dgm:pt>
    <dgm:pt modelId="{A2484B16-EC6A-41B8-AF57-378C3C1FEE22}" type="sibTrans" cxnId="{310B135C-251F-46C8-AC67-AF6362E1984C}">
      <dgm:prSet/>
      <dgm:spPr/>
      <dgm:t>
        <a:bodyPr/>
        <a:lstStyle/>
        <a:p>
          <a:endParaRPr lang="es-MX"/>
        </a:p>
      </dgm:t>
    </dgm:pt>
    <dgm:pt modelId="{80A86538-7EB0-45DF-99D0-59E2AE0CFE51}">
      <dgm:prSet phldrT="[Texto]"/>
      <dgm:spPr/>
      <dgm:t>
        <a:bodyPr/>
        <a:lstStyle/>
        <a:p>
          <a:r>
            <a:rPr lang="es-MX" dirty="0" smtClean="0"/>
            <a:t>Unidad de Transparencia</a:t>
          </a:r>
          <a:endParaRPr lang="es-MX" dirty="0"/>
        </a:p>
      </dgm:t>
    </dgm:pt>
    <dgm:pt modelId="{A0BFC623-0E79-47B4-B54A-1CEF50EBD963}" type="parTrans" cxnId="{1D6B3D58-6A55-4B9E-AD11-AA7F9B0954A9}">
      <dgm:prSet/>
      <dgm:spPr/>
      <dgm:t>
        <a:bodyPr/>
        <a:lstStyle/>
        <a:p>
          <a:endParaRPr lang="es-MX"/>
        </a:p>
      </dgm:t>
    </dgm:pt>
    <dgm:pt modelId="{8D71D935-BFD2-4712-848F-16A44355089C}" type="sibTrans" cxnId="{1D6B3D58-6A55-4B9E-AD11-AA7F9B0954A9}">
      <dgm:prSet/>
      <dgm:spPr/>
      <dgm:t>
        <a:bodyPr/>
        <a:lstStyle/>
        <a:p>
          <a:endParaRPr lang="es-MX"/>
        </a:p>
      </dgm:t>
    </dgm:pt>
    <dgm:pt modelId="{E9EDEE75-31B7-4FCC-8279-522978146E1B}">
      <dgm:prSet phldrT="[Texto]"/>
      <dgm:spPr/>
      <dgm:t>
        <a:bodyPr/>
        <a:lstStyle/>
        <a:p>
          <a:r>
            <a:rPr lang="es-MX" dirty="0" smtClean="0"/>
            <a:t>Área generadora de la información.</a:t>
          </a:r>
          <a:endParaRPr lang="es-MX" dirty="0"/>
        </a:p>
      </dgm:t>
    </dgm:pt>
    <dgm:pt modelId="{76CC1CF6-27CC-457D-90C6-71027739BF92}" type="parTrans" cxnId="{3605D802-9D3E-4DA3-BC53-5340D2AD9E5B}">
      <dgm:prSet/>
      <dgm:spPr/>
      <dgm:t>
        <a:bodyPr/>
        <a:lstStyle/>
        <a:p>
          <a:endParaRPr lang="es-MX"/>
        </a:p>
      </dgm:t>
    </dgm:pt>
    <dgm:pt modelId="{6EDAD57A-08CD-4959-9AFB-8887CC987821}" type="sibTrans" cxnId="{3605D802-9D3E-4DA3-BC53-5340D2AD9E5B}">
      <dgm:prSet/>
      <dgm:spPr/>
      <dgm:t>
        <a:bodyPr/>
        <a:lstStyle/>
        <a:p>
          <a:endParaRPr lang="es-MX"/>
        </a:p>
      </dgm:t>
    </dgm:pt>
    <dgm:pt modelId="{EDF16172-6984-4C58-83D4-582C9DECFD04}" type="pres">
      <dgm:prSet presAssocID="{F7F55320-E0B9-4C6B-B49F-5CFC4703574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A3678DB-DE42-4DFD-8659-1F6526C5722E}" type="pres">
      <dgm:prSet presAssocID="{3FD43C3D-65E6-4B4B-8344-12DFE2EE881F}" presName="node" presStyleLbl="node1" presStyleIdx="0" presStyleCnt="4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es-MX"/>
        </a:p>
      </dgm:t>
    </dgm:pt>
    <dgm:pt modelId="{DD1B8F29-C56E-4588-8604-FB2DE6E8DBFE}" type="pres">
      <dgm:prSet presAssocID="{B0399101-174A-4CA4-8C85-4AD88D3F0206}" presName="sibTrans" presStyleCnt="0"/>
      <dgm:spPr/>
    </dgm:pt>
    <dgm:pt modelId="{B8729492-7B96-49C6-970F-7D2F5444653A}" type="pres">
      <dgm:prSet presAssocID="{5F9C09B9-E8B1-43F7-A092-5F3058D891BB}" presName="node" presStyleLbl="node1" presStyleIdx="1" presStyleCnt="4" custFlipHor="1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es-MX"/>
        </a:p>
      </dgm:t>
    </dgm:pt>
    <dgm:pt modelId="{A1E8D930-4138-405F-A69F-CD7A786F34C4}" type="pres">
      <dgm:prSet presAssocID="{A2484B16-EC6A-41B8-AF57-378C3C1FEE22}" presName="sibTrans" presStyleCnt="0"/>
      <dgm:spPr/>
    </dgm:pt>
    <dgm:pt modelId="{717B594A-02F3-47A2-845B-132C283A86E0}" type="pres">
      <dgm:prSet presAssocID="{80A86538-7EB0-45DF-99D0-59E2AE0CFE51}" presName="node" presStyleLbl="node1" presStyleIdx="2" presStyleCnt="4" custFlipHor="1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es-MX"/>
        </a:p>
      </dgm:t>
    </dgm:pt>
    <dgm:pt modelId="{5DD6E1C5-F60E-4C58-B640-DD927D622357}" type="pres">
      <dgm:prSet presAssocID="{8D71D935-BFD2-4712-848F-16A44355089C}" presName="sibTrans" presStyleCnt="0"/>
      <dgm:spPr/>
    </dgm:pt>
    <dgm:pt modelId="{50C29650-B9D4-4944-83C6-0891D0B09B5F}" type="pres">
      <dgm:prSet presAssocID="{E9EDEE75-31B7-4FCC-8279-522978146E1B}" presName="node" presStyleLbl="node1" presStyleIdx="3" presStyleCnt="4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es-MX"/>
        </a:p>
      </dgm:t>
    </dgm:pt>
  </dgm:ptLst>
  <dgm:cxnLst>
    <dgm:cxn modelId="{A8C96BBA-4255-4595-967D-2448907B355E}" type="presOf" srcId="{5F9C09B9-E8B1-43F7-A092-5F3058D891BB}" destId="{B8729492-7B96-49C6-970F-7D2F5444653A}" srcOrd="0" destOrd="0" presId="urn:microsoft.com/office/officeart/2005/8/layout/default"/>
    <dgm:cxn modelId="{5C6230D9-3436-43BF-A467-0581DFAB0915}" type="presOf" srcId="{3FD43C3D-65E6-4B4B-8344-12DFE2EE881F}" destId="{0A3678DB-DE42-4DFD-8659-1F6526C5722E}" srcOrd="0" destOrd="0" presId="urn:microsoft.com/office/officeart/2005/8/layout/default"/>
    <dgm:cxn modelId="{310B135C-251F-46C8-AC67-AF6362E1984C}" srcId="{F7F55320-E0B9-4C6B-B49F-5CFC47035747}" destId="{5F9C09B9-E8B1-43F7-A092-5F3058D891BB}" srcOrd="1" destOrd="0" parTransId="{13CE3DBB-A1B9-4916-BBEB-7DEFEB2BE338}" sibTransId="{A2484B16-EC6A-41B8-AF57-378C3C1FEE22}"/>
    <dgm:cxn modelId="{75563E22-3BF0-427C-B88A-5CC620B80D56}" type="presOf" srcId="{80A86538-7EB0-45DF-99D0-59E2AE0CFE51}" destId="{717B594A-02F3-47A2-845B-132C283A86E0}" srcOrd="0" destOrd="0" presId="urn:microsoft.com/office/officeart/2005/8/layout/default"/>
    <dgm:cxn modelId="{3605D802-9D3E-4DA3-BC53-5340D2AD9E5B}" srcId="{F7F55320-E0B9-4C6B-B49F-5CFC47035747}" destId="{E9EDEE75-31B7-4FCC-8279-522978146E1B}" srcOrd="3" destOrd="0" parTransId="{76CC1CF6-27CC-457D-90C6-71027739BF92}" sibTransId="{6EDAD57A-08CD-4959-9AFB-8887CC987821}"/>
    <dgm:cxn modelId="{0197562D-7C52-4558-B2C5-B96D8BDE298E}" srcId="{F7F55320-E0B9-4C6B-B49F-5CFC47035747}" destId="{3FD43C3D-65E6-4B4B-8344-12DFE2EE881F}" srcOrd="0" destOrd="0" parTransId="{98560670-26AD-44FE-B5C0-DD601CCC8E57}" sibTransId="{B0399101-174A-4CA4-8C85-4AD88D3F0206}"/>
    <dgm:cxn modelId="{85B6EFEF-D85E-4102-9A4A-AC19E1F27B61}" type="presOf" srcId="{E9EDEE75-31B7-4FCC-8279-522978146E1B}" destId="{50C29650-B9D4-4944-83C6-0891D0B09B5F}" srcOrd="0" destOrd="0" presId="urn:microsoft.com/office/officeart/2005/8/layout/default"/>
    <dgm:cxn modelId="{F66E3EE6-5AAC-4101-B21E-70CF6E85CFDA}" type="presOf" srcId="{F7F55320-E0B9-4C6B-B49F-5CFC47035747}" destId="{EDF16172-6984-4C58-83D4-582C9DECFD04}" srcOrd="0" destOrd="0" presId="urn:microsoft.com/office/officeart/2005/8/layout/default"/>
    <dgm:cxn modelId="{1D6B3D58-6A55-4B9E-AD11-AA7F9B0954A9}" srcId="{F7F55320-E0B9-4C6B-B49F-5CFC47035747}" destId="{80A86538-7EB0-45DF-99D0-59E2AE0CFE51}" srcOrd="2" destOrd="0" parTransId="{A0BFC623-0E79-47B4-B54A-1CEF50EBD963}" sibTransId="{8D71D935-BFD2-4712-848F-16A44355089C}"/>
    <dgm:cxn modelId="{51074A4F-FBAD-43A1-897D-4FFEA00DC68A}" type="presParOf" srcId="{EDF16172-6984-4C58-83D4-582C9DECFD04}" destId="{0A3678DB-DE42-4DFD-8659-1F6526C5722E}" srcOrd="0" destOrd="0" presId="urn:microsoft.com/office/officeart/2005/8/layout/default"/>
    <dgm:cxn modelId="{BB7FCB27-1BAC-44DE-83F8-838689567C8F}" type="presParOf" srcId="{EDF16172-6984-4C58-83D4-582C9DECFD04}" destId="{DD1B8F29-C56E-4588-8604-FB2DE6E8DBFE}" srcOrd="1" destOrd="0" presId="urn:microsoft.com/office/officeart/2005/8/layout/default"/>
    <dgm:cxn modelId="{84DE1A5D-4526-4766-9508-947E71BD0C7D}" type="presParOf" srcId="{EDF16172-6984-4C58-83D4-582C9DECFD04}" destId="{B8729492-7B96-49C6-970F-7D2F5444653A}" srcOrd="2" destOrd="0" presId="urn:microsoft.com/office/officeart/2005/8/layout/default"/>
    <dgm:cxn modelId="{C27CB2CC-C394-4521-95A1-7D7B031BF984}" type="presParOf" srcId="{EDF16172-6984-4C58-83D4-582C9DECFD04}" destId="{A1E8D930-4138-405F-A69F-CD7A786F34C4}" srcOrd="3" destOrd="0" presId="urn:microsoft.com/office/officeart/2005/8/layout/default"/>
    <dgm:cxn modelId="{A1712FC8-8737-4FE8-9FEF-45B09ED49D60}" type="presParOf" srcId="{EDF16172-6984-4C58-83D4-582C9DECFD04}" destId="{717B594A-02F3-47A2-845B-132C283A86E0}" srcOrd="4" destOrd="0" presId="urn:microsoft.com/office/officeart/2005/8/layout/default"/>
    <dgm:cxn modelId="{9F2411FE-DC2F-4E33-B207-707725645F4C}" type="presParOf" srcId="{EDF16172-6984-4C58-83D4-582C9DECFD04}" destId="{5DD6E1C5-F60E-4C58-B640-DD927D622357}" srcOrd="5" destOrd="0" presId="urn:microsoft.com/office/officeart/2005/8/layout/default"/>
    <dgm:cxn modelId="{4449B51E-3A9C-4BBA-9B44-8DCFA9C62445}" type="presParOf" srcId="{EDF16172-6984-4C58-83D4-582C9DECFD04}" destId="{50C29650-B9D4-4944-83C6-0891D0B09B5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3862A5-BA1C-4D46-A1FC-CE477E507A3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F6841C1-04EE-45D6-966C-EF67880ECC2E}">
      <dgm:prSet phldrT="[Texto]"/>
      <dgm:spPr/>
      <dgm:t>
        <a:bodyPr/>
        <a:lstStyle/>
        <a:p>
          <a:r>
            <a:rPr lang="es-MX" dirty="0" smtClean="0"/>
            <a:t>Designar al titular de la Unidad de Transparencia y constituir su Comité.</a:t>
          </a:r>
          <a:endParaRPr lang="es-MX" dirty="0"/>
        </a:p>
      </dgm:t>
    </dgm:pt>
    <dgm:pt modelId="{A49BC577-6CDB-4A39-9A16-77DD78784FD9}" type="parTrans" cxnId="{2CEB0F87-1645-48BB-A4FA-4E598318E87F}">
      <dgm:prSet/>
      <dgm:spPr/>
      <dgm:t>
        <a:bodyPr/>
        <a:lstStyle/>
        <a:p>
          <a:endParaRPr lang="es-MX"/>
        </a:p>
      </dgm:t>
    </dgm:pt>
    <dgm:pt modelId="{E99818CE-8E0E-4601-82C0-BAC6F67ACF48}" type="sibTrans" cxnId="{2CEB0F87-1645-48BB-A4FA-4E598318E87F}">
      <dgm:prSet/>
      <dgm:spPr/>
      <dgm:t>
        <a:bodyPr/>
        <a:lstStyle/>
        <a:p>
          <a:endParaRPr lang="es-MX"/>
        </a:p>
      </dgm:t>
    </dgm:pt>
    <dgm:pt modelId="{5D19A8CF-8796-4EEE-96EE-0B7E56C292BC}">
      <dgm:prSet/>
      <dgm:spPr/>
      <dgm:t>
        <a:bodyPr/>
        <a:lstStyle/>
        <a:p>
          <a:r>
            <a:rPr lang="es-MX" dirty="0" smtClean="0"/>
            <a:t>Proporcionar capacitación a la Unidad de Transparencia y al Comité.</a:t>
          </a:r>
          <a:endParaRPr lang="es-MX" dirty="0"/>
        </a:p>
      </dgm:t>
    </dgm:pt>
    <dgm:pt modelId="{726A221D-D790-42C4-A09F-EF7ED26E5E53}" type="parTrans" cxnId="{47C03FE0-0FA6-4B4F-8CC5-B18CFDE45692}">
      <dgm:prSet/>
      <dgm:spPr/>
      <dgm:t>
        <a:bodyPr/>
        <a:lstStyle/>
        <a:p>
          <a:endParaRPr lang="es-MX"/>
        </a:p>
      </dgm:t>
    </dgm:pt>
    <dgm:pt modelId="{52909821-D412-4187-9848-DCF6FBDEB14B}" type="sibTrans" cxnId="{47C03FE0-0FA6-4B4F-8CC5-B18CFDE45692}">
      <dgm:prSet/>
      <dgm:spPr/>
      <dgm:t>
        <a:bodyPr/>
        <a:lstStyle/>
        <a:p>
          <a:endParaRPr lang="es-MX"/>
        </a:p>
      </dgm:t>
    </dgm:pt>
    <dgm:pt modelId="{2C999CC2-7EA2-4916-8745-24081DA3A972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MX" dirty="0"/>
            <a:t>Proteger y resguardar la </a:t>
          </a:r>
          <a:r>
            <a:rPr lang="es-MX" dirty="0" smtClean="0"/>
            <a:t>información clasificada.</a:t>
          </a:r>
          <a:endParaRPr lang="es-MX" dirty="0"/>
        </a:p>
      </dgm:t>
    </dgm:pt>
    <dgm:pt modelId="{B83FE9EF-D4A2-45C6-A7A4-41B463648DB7}" type="parTrans" cxnId="{7FAAED2A-F545-46A8-ABF1-371EBC2BCD18}">
      <dgm:prSet/>
      <dgm:spPr/>
      <dgm:t>
        <a:bodyPr/>
        <a:lstStyle/>
        <a:p>
          <a:endParaRPr lang="es-MX"/>
        </a:p>
      </dgm:t>
    </dgm:pt>
    <dgm:pt modelId="{2C7D0128-05E0-4C46-9F98-B9C84C6B61EE}" type="sibTrans" cxnId="{7FAAED2A-F545-46A8-ABF1-371EBC2BCD18}">
      <dgm:prSet/>
      <dgm:spPr/>
      <dgm:t>
        <a:bodyPr/>
        <a:lstStyle/>
        <a:p>
          <a:endParaRPr lang="es-MX"/>
        </a:p>
      </dgm:t>
    </dgm:pt>
    <dgm:pt modelId="{4AE439D3-A8A8-434F-808D-4AA827729650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MX"/>
            <a:t>Atender resoluciones, requerimientos, observaciones, recomendaciones y criterios que dicte el ITAIT.</a:t>
          </a:r>
        </a:p>
      </dgm:t>
    </dgm:pt>
    <dgm:pt modelId="{852F664C-1CE5-4E7E-962F-F2D467EEC3BD}" type="parTrans" cxnId="{52EC236D-FDB9-4B0D-9BD0-2DA231F5F354}">
      <dgm:prSet/>
      <dgm:spPr/>
      <dgm:t>
        <a:bodyPr/>
        <a:lstStyle/>
        <a:p>
          <a:endParaRPr lang="es-MX"/>
        </a:p>
      </dgm:t>
    </dgm:pt>
    <dgm:pt modelId="{2CDA1C9C-7528-47AD-B6D5-C81F7DCC4CEC}" type="sibTrans" cxnId="{52EC236D-FDB9-4B0D-9BD0-2DA231F5F354}">
      <dgm:prSet/>
      <dgm:spPr/>
      <dgm:t>
        <a:bodyPr/>
        <a:lstStyle/>
        <a:p>
          <a:endParaRPr lang="es-MX"/>
        </a:p>
      </dgm:t>
    </dgm:pt>
    <dgm:pt modelId="{63670B87-2FFD-45C4-AC75-C686103D27B9}">
      <dgm:prSet/>
      <dgm:spPr/>
      <dgm:t>
        <a:bodyPr/>
        <a:lstStyle/>
        <a:p>
          <a:r>
            <a:rPr lang="es-MX" dirty="0"/>
            <a:t>Publicar sus obligaciones de </a:t>
          </a:r>
          <a:r>
            <a:rPr lang="es-MX" dirty="0" smtClean="0"/>
            <a:t>transparencia y mantener actualizados el sistema de archivos </a:t>
          </a:r>
          <a:endParaRPr lang="es-MX" dirty="0"/>
        </a:p>
      </dgm:t>
    </dgm:pt>
    <dgm:pt modelId="{FC6EFC2B-A2FE-448E-8D13-1D0FC6A21B16}" type="parTrans" cxnId="{BE9016C3-8E67-422A-A472-6DC3AD9DF09D}">
      <dgm:prSet/>
      <dgm:spPr/>
      <dgm:t>
        <a:bodyPr/>
        <a:lstStyle/>
        <a:p>
          <a:endParaRPr lang="es-MX"/>
        </a:p>
      </dgm:t>
    </dgm:pt>
    <dgm:pt modelId="{FE892A73-4380-448A-8531-2FEDFE3222BF}" type="sibTrans" cxnId="{BE9016C3-8E67-422A-A472-6DC3AD9DF09D}">
      <dgm:prSet/>
      <dgm:spPr/>
      <dgm:t>
        <a:bodyPr/>
        <a:lstStyle/>
        <a:p>
          <a:endParaRPr lang="es-MX"/>
        </a:p>
      </dgm:t>
    </dgm:pt>
    <dgm:pt modelId="{A013AB0A-4E72-402E-BE6E-F01D1CB75A77}" type="pres">
      <dgm:prSet presAssocID="{043862A5-BA1C-4D46-A1FC-CE477E507A3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49079F5-05A1-450F-BB3C-2C6EBB420EA6}" type="pres">
      <dgm:prSet presAssocID="{0F6841C1-04EE-45D6-966C-EF67880ECC2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9AC758D-ECB7-42C1-96F5-8ADE85F30D3C}" type="pres">
      <dgm:prSet presAssocID="{E99818CE-8E0E-4601-82C0-BAC6F67ACF48}" presName="spacer" presStyleCnt="0"/>
      <dgm:spPr/>
    </dgm:pt>
    <dgm:pt modelId="{A490CFA0-1579-4651-B2EA-14B2E99B96EB}" type="pres">
      <dgm:prSet presAssocID="{5D19A8CF-8796-4EEE-96EE-0B7E56C292B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F78AA70-5A91-43EB-988D-F2B2FA35C35B}" type="pres">
      <dgm:prSet presAssocID="{52909821-D412-4187-9848-DCF6FBDEB14B}" presName="spacer" presStyleCnt="0"/>
      <dgm:spPr/>
    </dgm:pt>
    <dgm:pt modelId="{441851C7-8523-44D5-8C63-38F72980ABE9}" type="pres">
      <dgm:prSet presAssocID="{2C999CC2-7EA2-4916-8745-24081DA3A972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A4C327E-4F4B-4642-B782-26A3835DEEDB}" type="pres">
      <dgm:prSet presAssocID="{2C7D0128-05E0-4C46-9F98-B9C84C6B61EE}" presName="spacer" presStyleCnt="0"/>
      <dgm:spPr/>
    </dgm:pt>
    <dgm:pt modelId="{16E11E21-5504-4DF2-B5B5-A972CDA8A9C6}" type="pres">
      <dgm:prSet presAssocID="{4AE439D3-A8A8-434F-808D-4AA827729650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D04D6F6-0401-42D8-AB1E-6D29FD375FAE}" type="pres">
      <dgm:prSet presAssocID="{2CDA1C9C-7528-47AD-B6D5-C81F7DCC4CEC}" presName="spacer" presStyleCnt="0"/>
      <dgm:spPr/>
    </dgm:pt>
    <dgm:pt modelId="{6CFB0D0B-485A-4F19-8D94-D27B4C2C0EC3}" type="pres">
      <dgm:prSet presAssocID="{63670B87-2FFD-45C4-AC75-C686103D27B9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CEB0F87-1645-48BB-A4FA-4E598318E87F}" srcId="{043862A5-BA1C-4D46-A1FC-CE477E507A30}" destId="{0F6841C1-04EE-45D6-966C-EF67880ECC2E}" srcOrd="0" destOrd="0" parTransId="{A49BC577-6CDB-4A39-9A16-77DD78784FD9}" sibTransId="{E99818CE-8E0E-4601-82C0-BAC6F67ACF48}"/>
    <dgm:cxn modelId="{7FAAED2A-F545-46A8-ABF1-371EBC2BCD18}" srcId="{043862A5-BA1C-4D46-A1FC-CE477E507A30}" destId="{2C999CC2-7EA2-4916-8745-24081DA3A972}" srcOrd="2" destOrd="0" parTransId="{B83FE9EF-D4A2-45C6-A7A4-41B463648DB7}" sibTransId="{2C7D0128-05E0-4C46-9F98-B9C84C6B61EE}"/>
    <dgm:cxn modelId="{F58DAF4C-6903-4806-A919-E9F042190A77}" type="presOf" srcId="{4AE439D3-A8A8-434F-808D-4AA827729650}" destId="{16E11E21-5504-4DF2-B5B5-A972CDA8A9C6}" srcOrd="0" destOrd="0" presId="urn:microsoft.com/office/officeart/2005/8/layout/vList2"/>
    <dgm:cxn modelId="{BE9016C3-8E67-422A-A472-6DC3AD9DF09D}" srcId="{043862A5-BA1C-4D46-A1FC-CE477E507A30}" destId="{63670B87-2FFD-45C4-AC75-C686103D27B9}" srcOrd="4" destOrd="0" parTransId="{FC6EFC2B-A2FE-448E-8D13-1D0FC6A21B16}" sibTransId="{FE892A73-4380-448A-8531-2FEDFE3222BF}"/>
    <dgm:cxn modelId="{77B78526-8F77-4D39-9E4E-D670370CB50E}" type="presOf" srcId="{2C999CC2-7EA2-4916-8745-24081DA3A972}" destId="{441851C7-8523-44D5-8C63-38F72980ABE9}" srcOrd="0" destOrd="0" presId="urn:microsoft.com/office/officeart/2005/8/layout/vList2"/>
    <dgm:cxn modelId="{52EC236D-FDB9-4B0D-9BD0-2DA231F5F354}" srcId="{043862A5-BA1C-4D46-A1FC-CE477E507A30}" destId="{4AE439D3-A8A8-434F-808D-4AA827729650}" srcOrd="3" destOrd="0" parTransId="{852F664C-1CE5-4E7E-962F-F2D467EEC3BD}" sibTransId="{2CDA1C9C-7528-47AD-B6D5-C81F7DCC4CEC}"/>
    <dgm:cxn modelId="{14531B27-5E90-41CA-93C3-5CD39CED9066}" type="presOf" srcId="{63670B87-2FFD-45C4-AC75-C686103D27B9}" destId="{6CFB0D0B-485A-4F19-8D94-D27B4C2C0EC3}" srcOrd="0" destOrd="0" presId="urn:microsoft.com/office/officeart/2005/8/layout/vList2"/>
    <dgm:cxn modelId="{128C1938-AE50-452A-8000-CDE0C5EB78CB}" type="presOf" srcId="{0F6841C1-04EE-45D6-966C-EF67880ECC2E}" destId="{249079F5-05A1-450F-BB3C-2C6EBB420EA6}" srcOrd="0" destOrd="0" presId="urn:microsoft.com/office/officeart/2005/8/layout/vList2"/>
    <dgm:cxn modelId="{47C03FE0-0FA6-4B4F-8CC5-B18CFDE45692}" srcId="{043862A5-BA1C-4D46-A1FC-CE477E507A30}" destId="{5D19A8CF-8796-4EEE-96EE-0B7E56C292BC}" srcOrd="1" destOrd="0" parTransId="{726A221D-D790-42C4-A09F-EF7ED26E5E53}" sibTransId="{52909821-D412-4187-9848-DCF6FBDEB14B}"/>
    <dgm:cxn modelId="{04E1E38E-9380-4D0A-AC8C-E954849198D0}" type="presOf" srcId="{5D19A8CF-8796-4EEE-96EE-0B7E56C292BC}" destId="{A490CFA0-1579-4651-B2EA-14B2E99B96EB}" srcOrd="0" destOrd="0" presId="urn:microsoft.com/office/officeart/2005/8/layout/vList2"/>
    <dgm:cxn modelId="{CA0DE95E-28AF-4BB6-82E1-38DDACA0AC31}" type="presOf" srcId="{043862A5-BA1C-4D46-A1FC-CE477E507A30}" destId="{A013AB0A-4E72-402E-BE6E-F01D1CB75A77}" srcOrd="0" destOrd="0" presId="urn:microsoft.com/office/officeart/2005/8/layout/vList2"/>
    <dgm:cxn modelId="{2A1AD51C-24F4-4CF3-9BCF-E8BD012AE53D}" type="presParOf" srcId="{A013AB0A-4E72-402E-BE6E-F01D1CB75A77}" destId="{249079F5-05A1-450F-BB3C-2C6EBB420EA6}" srcOrd="0" destOrd="0" presId="urn:microsoft.com/office/officeart/2005/8/layout/vList2"/>
    <dgm:cxn modelId="{58223073-5888-4CD2-9EF0-888A5197F5ED}" type="presParOf" srcId="{A013AB0A-4E72-402E-BE6E-F01D1CB75A77}" destId="{C9AC758D-ECB7-42C1-96F5-8ADE85F30D3C}" srcOrd="1" destOrd="0" presId="urn:microsoft.com/office/officeart/2005/8/layout/vList2"/>
    <dgm:cxn modelId="{C455801D-E8AF-49B7-99B6-34FAF6A2DBFC}" type="presParOf" srcId="{A013AB0A-4E72-402E-BE6E-F01D1CB75A77}" destId="{A490CFA0-1579-4651-B2EA-14B2E99B96EB}" srcOrd="2" destOrd="0" presId="urn:microsoft.com/office/officeart/2005/8/layout/vList2"/>
    <dgm:cxn modelId="{5FD519CB-32E1-4C4C-959D-63532AE4D049}" type="presParOf" srcId="{A013AB0A-4E72-402E-BE6E-F01D1CB75A77}" destId="{CF78AA70-5A91-43EB-988D-F2B2FA35C35B}" srcOrd="3" destOrd="0" presId="urn:microsoft.com/office/officeart/2005/8/layout/vList2"/>
    <dgm:cxn modelId="{7EA1C1CA-6A1A-4B77-8588-CF6607F80E69}" type="presParOf" srcId="{A013AB0A-4E72-402E-BE6E-F01D1CB75A77}" destId="{441851C7-8523-44D5-8C63-38F72980ABE9}" srcOrd="4" destOrd="0" presId="urn:microsoft.com/office/officeart/2005/8/layout/vList2"/>
    <dgm:cxn modelId="{C7852DAA-1500-4DDC-85F9-AAA8718B8848}" type="presParOf" srcId="{A013AB0A-4E72-402E-BE6E-F01D1CB75A77}" destId="{EA4C327E-4F4B-4642-B782-26A3835DEEDB}" srcOrd="5" destOrd="0" presId="urn:microsoft.com/office/officeart/2005/8/layout/vList2"/>
    <dgm:cxn modelId="{B5DC39F7-48AC-443C-BDE1-BB8B30F5DC07}" type="presParOf" srcId="{A013AB0A-4E72-402E-BE6E-F01D1CB75A77}" destId="{16E11E21-5504-4DF2-B5B5-A972CDA8A9C6}" srcOrd="6" destOrd="0" presId="urn:microsoft.com/office/officeart/2005/8/layout/vList2"/>
    <dgm:cxn modelId="{36DCF008-97D7-4B5B-B869-875E72C591E4}" type="presParOf" srcId="{A013AB0A-4E72-402E-BE6E-F01D1CB75A77}" destId="{FD04D6F6-0401-42D8-AB1E-6D29FD375FAE}" srcOrd="7" destOrd="0" presId="urn:microsoft.com/office/officeart/2005/8/layout/vList2"/>
    <dgm:cxn modelId="{97B73587-D704-452D-9571-A40422C981DC}" type="presParOf" srcId="{A013AB0A-4E72-402E-BE6E-F01D1CB75A77}" destId="{6CFB0D0B-485A-4F19-8D94-D27B4C2C0EC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27E434-095A-4033-BD39-CF9D983757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9927CF2F-945A-42BE-832D-28417511C314}">
      <dgm:prSet phldrT="[Texto]"/>
      <dgm:spPr/>
      <dgm:t>
        <a:bodyPr/>
        <a:lstStyle/>
        <a:p>
          <a:pPr>
            <a:buFont typeface="Montserrat" panose="00000500000000000000" pitchFamily="2" charset="0"/>
            <a:buChar char="-"/>
          </a:pPr>
          <a:r>
            <a:rPr lang="es-MX" b="1" dirty="0"/>
            <a:t>Amonestación pública</a:t>
          </a:r>
          <a:endParaRPr lang="es-MX" dirty="0"/>
        </a:p>
      </dgm:t>
    </dgm:pt>
    <dgm:pt modelId="{3551FD38-F96D-4299-A01F-F1529AB24A5E}" type="parTrans" cxnId="{B540A3C4-DA7C-47DB-9F3E-787854E0D23E}">
      <dgm:prSet/>
      <dgm:spPr/>
      <dgm:t>
        <a:bodyPr/>
        <a:lstStyle/>
        <a:p>
          <a:endParaRPr lang="es-MX"/>
        </a:p>
      </dgm:t>
    </dgm:pt>
    <dgm:pt modelId="{FA2DDCBF-DC8D-45CD-A13F-396FF9D9689F}" type="sibTrans" cxnId="{B540A3C4-DA7C-47DB-9F3E-787854E0D23E}">
      <dgm:prSet/>
      <dgm:spPr/>
      <dgm:t>
        <a:bodyPr/>
        <a:lstStyle/>
        <a:p>
          <a:endParaRPr lang="es-MX"/>
        </a:p>
      </dgm:t>
    </dgm:pt>
    <dgm:pt modelId="{54CD1AA0-399A-4208-8161-F46AFAC6CA36}">
      <dgm:prSet/>
      <dgm:spPr/>
      <dgm:t>
        <a:bodyPr/>
        <a:lstStyle/>
        <a:p>
          <a:pPr>
            <a:buFont typeface="Montserrat" panose="00000500000000000000" pitchFamily="2" charset="0"/>
            <a:buChar char="-"/>
          </a:pPr>
          <a:r>
            <a:rPr lang="es-MX" b="1" dirty="0" smtClean="0"/>
            <a:t>Multa ( Doble requerimiento)</a:t>
          </a:r>
          <a:endParaRPr lang="es-MX" dirty="0"/>
        </a:p>
      </dgm:t>
    </dgm:pt>
    <dgm:pt modelId="{A54BD006-F0C1-48D6-9109-957797E74B60}" type="parTrans" cxnId="{A8DF609A-B0D4-4D52-BFB9-B22B985DE19D}">
      <dgm:prSet/>
      <dgm:spPr/>
      <dgm:t>
        <a:bodyPr/>
        <a:lstStyle/>
        <a:p>
          <a:endParaRPr lang="es-MX"/>
        </a:p>
      </dgm:t>
    </dgm:pt>
    <dgm:pt modelId="{7013A046-5E78-45F3-BC58-46EB2089EE67}" type="sibTrans" cxnId="{A8DF609A-B0D4-4D52-BFB9-B22B985DE19D}">
      <dgm:prSet/>
      <dgm:spPr/>
      <dgm:t>
        <a:bodyPr/>
        <a:lstStyle/>
        <a:p>
          <a:endParaRPr lang="es-MX"/>
        </a:p>
      </dgm:t>
    </dgm:pt>
    <dgm:pt modelId="{99EABE20-DCEA-4333-8289-7604751F960F}">
      <dgm:prSet/>
      <dgm:spPr/>
      <dgm:t>
        <a:bodyPr/>
        <a:lstStyle/>
        <a:p>
          <a:r>
            <a:rPr lang="es-MX" dirty="0" smtClean="0"/>
            <a:t>15,000  -  200,000 pesos</a:t>
          </a:r>
          <a:endParaRPr lang="es-MX" dirty="0"/>
        </a:p>
      </dgm:t>
    </dgm:pt>
    <dgm:pt modelId="{EA72A83C-94BC-45D9-BC6B-CF91F6C16608}" type="parTrans" cxnId="{480EC18D-6D80-49CE-A8F5-EDDC3E452DA5}">
      <dgm:prSet/>
      <dgm:spPr/>
      <dgm:t>
        <a:bodyPr/>
        <a:lstStyle/>
        <a:p>
          <a:endParaRPr lang="es-MX"/>
        </a:p>
      </dgm:t>
    </dgm:pt>
    <dgm:pt modelId="{CE2C5E0E-E553-43D0-8ED4-8362EF203D08}" type="sibTrans" cxnId="{480EC18D-6D80-49CE-A8F5-EDDC3E452DA5}">
      <dgm:prSet/>
      <dgm:spPr/>
      <dgm:t>
        <a:bodyPr/>
        <a:lstStyle/>
        <a:p>
          <a:endParaRPr lang="es-MX"/>
        </a:p>
      </dgm:t>
    </dgm:pt>
    <dgm:pt modelId="{8A717702-DF73-4A2D-9DF3-0A825A9CA5C3}">
      <dgm:prSet phldrT="[Texto]"/>
      <dgm:spPr/>
      <dgm:t>
        <a:bodyPr/>
        <a:lstStyle/>
        <a:p>
          <a:pPr>
            <a:buFont typeface="Montserrat" panose="00000500000000000000" pitchFamily="2" charset="0"/>
            <a:buChar char="-"/>
          </a:pPr>
          <a:r>
            <a:rPr lang="es-MX" b="1" dirty="0">
              <a:solidFill>
                <a:srgbClr val="7030A0"/>
              </a:solidFill>
            </a:rPr>
            <a:t>Al servidor público que incumple</a:t>
          </a:r>
        </a:p>
      </dgm:t>
    </dgm:pt>
    <dgm:pt modelId="{6EAEDFF4-7578-4B33-94C3-3AE1DF3D41C7}" type="parTrans" cxnId="{2B02D70E-8D24-4ADE-94A5-E37B627CFEE3}">
      <dgm:prSet/>
      <dgm:spPr/>
      <dgm:t>
        <a:bodyPr/>
        <a:lstStyle/>
        <a:p>
          <a:endParaRPr lang="es-MX"/>
        </a:p>
      </dgm:t>
    </dgm:pt>
    <dgm:pt modelId="{7E084C32-E3C0-4DB7-BDF8-67DBB1F24DA6}" type="sibTrans" cxnId="{2B02D70E-8D24-4ADE-94A5-E37B627CFEE3}">
      <dgm:prSet/>
      <dgm:spPr/>
      <dgm:t>
        <a:bodyPr/>
        <a:lstStyle/>
        <a:p>
          <a:endParaRPr lang="es-MX"/>
        </a:p>
      </dgm:t>
    </dgm:pt>
    <dgm:pt modelId="{978F5642-640D-4B15-89CD-C771E3AB3EDD}">
      <dgm:prSet/>
      <dgm:spPr/>
      <dgm:t>
        <a:bodyPr/>
        <a:lstStyle/>
        <a:p>
          <a:pPr>
            <a:buFont typeface="Montserrat" panose="00000500000000000000" pitchFamily="2" charset="0"/>
            <a:buChar char="-"/>
          </a:pPr>
          <a:r>
            <a:rPr lang="es-MX" b="1" dirty="0" smtClean="0">
              <a:solidFill>
                <a:srgbClr val="7030A0"/>
              </a:solidFill>
            </a:rPr>
            <a:t>De 150 a 1500 UMAS</a:t>
          </a:r>
          <a:endParaRPr lang="es-MX" b="1" dirty="0">
            <a:solidFill>
              <a:srgbClr val="7030A0"/>
            </a:solidFill>
          </a:endParaRPr>
        </a:p>
      </dgm:t>
    </dgm:pt>
    <dgm:pt modelId="{5B1773B4-0C03-4789-9945-513DC03216B2}" type="parTrans" cxnId="{C8108E05-B222-4739-B662-AC98CE6FBF94}">
      <dgm:prSet/>
      <dgm:spPr/>
      <dgm:t>
        <a:bodyPr/>
        <a:lstStyle/>
        <a:p>
          <a:endParaRPr lang="es-MX"/>
        </a:p>
      </dgm:t>
    </dgm:pt>
    <dgm:pt modelId="{51E846E0-9AFB-4244-BC79-E90EC9804803}" type="sibTrans" cxnId="{C8108E05-B222-4739-B662-AC98CE6FBF94}">
      <dgm:prSet/>
      <dgm:spPr/>
      <dgm:t>
        <a:bodyPr/>
        <a:lstStyle/>
        <a:p>
          <a:endParaRPr lang="es-MX"/>
        </a:p>
      </dgm:t>
    </dgm:pt>
    <dgm:pt modelId="{67A52A0C-B5CE-41F1-B334-8EFE5C3D0267}">
      <dgm:prSet/>
      <dgm:spPr/>
      <dgm:t>
        <a:bodyPr/>
        <a:lstStyle/>
        <a:p>
          <a:endParaRPr lang="es-MX" dirty="0">
            <a:solidFill>
              <a:srgbClr val="7030A0"/>
            </a:solidFill>
          </a:endParaRPr>
        </a:p>
      </dgm:t>
    </dgm:pt>
    <dgm:pt modelId="{1E18360A-4824-41C4-93F5-B8D9168A4EB3}" type="parTrans" cxnId="{6881C32E-46E4-47EA-B7F7-0045D00D5662}">
      <dgm:prSet/>
      <dgm:spPr/>
      <dgm:t>
        <a:bodyPr/>
        <a:lstStyle/>
        <a:p>
          <a:endParaRPr lang="es-MX"/>
        </a:p>
      </dgm:t>
    </dgm:pt>
    <dgm:pt modelId="{ADE2AF14-2B5C-4933-874A-A27864862AD3}" type="sibTrans" cxnId="{6881C32E-46E4-47EA-B7F7-0045D00D5662}">
      <dgm:prSet/>
      <dgm:spPr/>
      <dgm:t>
        <a:bodyPr/>
        <a:lstStyle/>
        <a:p>
          <a:endParaRPr lang="es-MX"/>
        </a:p>
      </dgm:t>
    </dgm:pt>
    <dgm:pt modelId="{BFCF1995-76C7-48A7-97D4-81E1F627CB9A}" type="pres">
      <dgm:prSet presAssocID="{0027E434-095A-4033-BD39-CF9D983757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7D77D44-150B-4413-ADC8-858F3E08C46B}" type="pres">
      <dgm:prSet presAssocID="{9927CF2F-945A-42BE-832D-28417511C31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EC789E2-2D75-4576-B700-A9CB679E9984}" type="pres">
      <dgm:prSet presAssocID="{9927CF2F-945A-42BE-832D-28417511C314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C98AE8A-BB75-4B71-9728-4E6DFD8C0AAA}" type="pres">
      <dgm:prSet presAssocID="{54CD1AA0-399A-4208-8161-F46AFAC6CA3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2E28C7B-597E-4349-B5E4-F80776CBB6D9}" type="pres">
      <dgm:prSet presAssocID="{54CD1AA0-399A-4208-8161-F46AFAC6CA36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1354E7A-2377-4F1E-B3B9-9B1D61EAF73E}" type="pres">
      <dgm:prSet presAssocID="{99EABE20-DCEA-4333-8289-7604751F960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941E5DD-F4AC-4D15-8E14-8F7B2E6EF195}" type="pres">
      <dgm:prSet presAssocID="{99EABE20-DCEA-4333-8289-7604751F960F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80EC18D-6D80-49CE-A8F5-EDDC3E452DA5}" srcId="{0027E434-095A-4033-BD39-CF9D98375712}" destId="{99EABE20-DCEA-4333-8289-7604751F960F}" srcOrd="2" destOrd="0" parTransId="{EA72A83C-94BC-45D9-BC6B-CF91F6C16608}" sibTransId="{CE2C5E0E-E553-43D0-8ED4-8362EF203D08}"/>
    <dgm:cxn modelId="{B540A3C4-DA7C-47DB-9F3E-787854E0D23E}" srcId="{0027E434-095A-4033-BD39-CF9D98375712}" destId="{9927CF2F-945A-42BE-832D-28417511C314}" srcOrd="0" destOrd="0" parTransId="{3551FD38-F96D-4299-A01F-F1529AB24A5E}" sibTransId="{FA2DDCBF-DC8D-45CD-A13F-396FF9D9689F}"/>
    <dgm:cxn modelId="{D00ADFC1-1B24-4305-A960-457C2499B70D}" type="presOf" srcId="{978F5642-640D-4B15-89CD-C771E3AB3EDD}" destId="{22E28C7B-597E-4349-B5E4-F80776CBB6D9}" srcOrd="0" destOrd="0" presId="urn:microsoft.com/office/officeart/2005/8/layout/vList2"/>
    <dgm:cxn modelId="{07B994E8-663B-408A-B7ED-A6505E4D8515}" type="presOf" srcId="{8A717702-DF73-4A2D-9DF3-0A825A9CA5C3}" destId="{1EC789E2-2D75-4576-B700-A9CB679E9984}" srcOrd="0" destOrd="0" presId="urn:microsoft.com/office/officeart/2005/8/layout/vList2"/>
    <dgm:cxn modelId="{2B02D70E-8D24-4ADE-94A5-E37B627CFEE3}" srcId="{9927CF2F-945A-42BE-832D-28417511C314}" destId="{8A717702-DF73-4A2D-9DF3-0A825A9CA5C3}" srcOrd="0" destOrd="0" parTransId="{6EAEDFF4-7578-4B33-94C3-3AE1DF3D41C7}" sibTransId="{7E084C32-E3C0-4DB7-BDF8-67DBB1F24DA6}"/>
    <dgm:cxn modelId="{032F0AE0-CE4C-412D-B8F4-822B6FD7FCA6}" type="presOf" srcId="{54CD1AA0-399A-4208-8161-F46AFAC6CA36}" destId="{7C98AE8A-BB75-4B71-9728-4E6DFD8C0AAA}" srcOrd="0" destOrd="0" presId="urn:microsoft.com/office/officeart/2005/8/layout/vList2"/>
    <dgm:cxn modelId="{E4160487-7422-40B4-8ADC-F63C8E365147}" type="presOf" srcId="{9927CF2F-945A-42BE-832D-28417511C314}" destId="{37D77D44-150B-4413-ADC8-858F3E08C46B}" srcOrd="0" destOrd="0" presId="urn:microsoft.com/office/officeart/2005/8/layout/vList2"/>
    <dgm:cxn modelId="{A8DF609A-B0D4-4D52-BFB9-B22B985DE19D}" srcId="{0027E434-095A-4033-BD39-CF9D98375712}" destId="{54CD1AA0-399A-4208-8161-F46AFAC6CA36}" srcOrd="1" destOrd="0" parTransId="{A54BD006-F0C1-48D6-9109-957797E74B60}" sibTransId="{7013A046-5E78-45F3-BC58-46EB2089EE67}"/>
    <dgm:cxn modelId="{6881C32E-46E4-47EA-B7F7-0045D00D5662}" srcId="{99EABE20-DCEA-4333-8289-7604751F960F}" destId="{67A52A0C-B5CE-41F1-B334-8EFE5C3D0267}" srcOrd="0" destOrd="0" parTransId="{1E18360A-4824-41C4-93F5-B8D9168A4EB3}" sibTransId="{ADE2AF14-2B5C-4933-874A-A27864862AD3}"/>
    <dgm:cxn modelId="{302155C5-C952-47A0-8D8A-26088DC3273F}" type="presOf" srcId="{0027E434-095A-4033-BD39-CF9D98375712}" destId="{BFCF1995-76C7-48A7-97D4-81E1F627CB9A}" srcOrd="0" destOrd="0" presId="urn:microsoft.com/office/officeart/2005/8/layout/vList2"/>
    <dgm:cxn modelId="{C8108E05-B222-4739-B662-AC98CE6FBF94}" srcId="{54CD1AA0-399A-4208-8161-F46AFAC6CA36}" destId="{978F5642-640D-4B15-89CD-C771E3AB3EDD}" srcOrd="0" destOrd="0" parTransId="{5B1773B4-0C03-4789-9945-513DC03216B2}" sibTransId="{51E846E0-9AFB-4244-BC79-E90EC9804803}"/>
    <dgm:cxn modelId="{B4D5E7B7-07D9-4B6F-B4CD-BEBB84C91E79}" type="presOf" srcId="{67A52A0C-B5CE-41F1-B334-8EFE5C3D0267}" destId="{3941E5DD-F4AC-4D15-8E14-8F7B2E6EF195}" srcOrd="0" destOrd="0" presId="urn:microsoft.com/office/officeart/2005/8/layout/vList2"/>
    <dgm:cxn modelId="{848EB545-11D3-44A2-BA79-2FD4C7798C0D}" type="presOf" srcId="{99EABE20-DCEA-4333-8289-7604751F960F}" destId="{41354E7A-2377-4F1E-B3B9-9B1D61EAF73E}" srcOrd="0" destOrd="0" presId="urn:microsoft.com/office/officeart/2005/8/layout/vList2"/>
    <dgm:cxn modelId="{F3634A19-8202-4E1A-9299-A5448A62AC2D}" type="presParOf" srcId="{BFCF1995-76C7-48A7-97D4-81E1F627CB9A}" destId="{37D77D44-150B-4413-ADC8-858F3E08C46B}" srcOrd="0" destOrd="0" presId="urn:microsoft.com/office/officeart/2005/8/layout/vList2"/>
    <dgm:cxn modelId="{A2F5538B-D2E1-4547-B915-E4383B38CF41}" type="presParOf" srcId="{BFCF1995-76C7-48A7-97D4-81E1F627CB9A}" destId="{1EC789E2-2D75-4576-B700-A9CB679E9984}" srcOrd="1" destOrd="0" presId="urn:microsoft.com/office/officeart/2005/8/layout/vList2"/>
    <dgm:cxn modelId="{518C111E-DA92-4965-8C24-B7AE891C127B}" type="presParOf" srcId="{BFCF1995-76C7-48A7-97D4-81E1F627CB9A}" destId="{7C98AE8A-BB75-4B71-9728-4E6DFD8C0AAA}" srcOrd="2" destOrd="0" presId="urn:microsoft.com/office/officeart/2005/8/layout/vList2"/>
    <dgm:cxn modelId="{63B4A470-76E6-4EF0-A05D-6ECAF78C2FAB}" type="presParOf" srcId="{BFCF1995-76C7-48A7-97D4-81E1F627CB9A}" destId="{22E28C7B-597E-4349-B5E4-F80776CBB6D9}" srcOrd="3" destOrd="0" presId="urn:microsoft.com/office/officeart/2005/8/layout/vList2"/>
    <dgm:cxn modelId="{41E5E710-0520-492D-8321-693068526F73}" type="presParOf" srcId="{BFCF1995-76C7-48A7-97D4-81E1F627CB9A}" destId="{41354E7A-2377-4F1E-B3B9-9B1D61EAF73E}" srcOrd="4" destOrd="0" presId="urn:microsoft.com/office/officeart/2005/8/layout/vList2"/>
    <dgm:cxn modelId="{EDBC7851-F4E5-46E7-911F-6D4922AB8F0F}" type="presParOf" srcId="{BFCF1995-76C7-48A7-97D4-81E1F627CB9A}" destId="{3941E5DD-F4AC-4D15-8E14-8F7B2E6EF19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3678DB-DE42-4DFD-8659-1F6526C5722E}">
      <dsp:nvSpPr>
        <dsp:cNvPr id="0" name=""/>
        <dsp:cNvSpPr/>
      </dsp:nvSpPr>
      <dsp:spPr>
        <a:xfrm>
          <a:off x="630" y="982259"/>
          <a:ext cx="2459765" cy="1475859"/>
        </a:xfrm>
        <a:prstGeom prst="round2Diag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-Titular del Sujeto Obligado.</a:t>
          </a:r>
          <a:endParaRPr lang="es-MX" sz="2200" kern="1200" dirty="0"/>
        </a:p>
      </dsp:txBody>
      <dsp:txXfrm>
        <a:off x="72675" y="1054304"/>
        <a:ext cx="2315675" cy="1331769"/>
      </dsp:txXfrm>
    </dsp:sp>
    <dsp:sp modelId="{B8729492-7B96-49C6-970F-7D2F5444653A}">
      <dsp:nvSpPr>
        <dsp:cNvPr id="0" name=""/>
        <dsp:cNvSpPr/>
      </dsp:nvSpPr>
      <dsp:spPr>
        <a:xfrm flipH="1">
          <a:off x="2706372" y="982259"/>
          <a:ext cx="2459765" cy="1475859"/>
        </a:xfrm>
        <a:prstGeom prst="round2Diag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Comité de Transparencia</a:t>
          </a:r>
          <a:endParaRPr lang="es-MX" sz="2200" kern="1200" dirty="0"/>
        </a:p>
      </dsp:txBody>
      <dsp:txXfrm>
        <a:off x="2778417" y="1054304"/>
        <a:ext cx="2315675" cy="1331769"/>
      </dsp:txXfrm>
    </dsp:sp>
    <dsp:sp modelId="{717B594A-02F3-47A2-845B-132C283A86E0}">
      <dsp:nvSpPr>
        <dsp:cNvPr id="0" name=""/>
        <dsp:cNvSpPr/>
      </dsp:nvSpPr>
      <dsp:spPr>
        <a:xfrm flipH="1">
          <a:off x="630" y="2704094"/>
          <a:ext cx="2459765" cy="1475859"/>
        </a:xfrm>
        <a:prstGeom prst="round2Diag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Unidad de Transparencia</a:t>
          </a:r>
          <a:endParaRPr lang="es-MX" sz="2200" kern="1200" dirty="0"/>
        </a:p>
      </dsp:txBody>
      <dsp:txXfrm>
        <a:off x="72675" y="2776139"/>
        <a:ext cx="2315675" cy="1331769"/>
      </dsp:txXfrm>
    </dsp:sp>
    <dsp:sp modelId="{50C29650-B9D4-4944-83C6-0891D0B09B5F}">
      <dsp:nvSpPr>
        <dsp:cNvPr id="0" name=""/>
        <dsp:cNvSpPr/>
      </dsp:nvSpPr>
      <dsp:spPr>
        <a:xfrm>
          <a:off x="2706372" y="2704094"/>
          <a:ext cx="2459765" cy="1475859"/>
        </a:xfrm>
        <a:prstGeom prst="round2Diag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Área generadora de la información.</a:t>
          </a:r>
          <a:endParaRPr lang="es-MX" sz="2200" kern="1200" dirty="0"/>
        </a:p>
      </dsp:txBody>
      <dsp:txXfrm>
        <a:off x="2778417" y="2776139"/>
        <a:ext cx="2315675" cy="13317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9079F5-05A1-450F-BB3C-2C6EBB420EA6}">
      <dsp:nvSpPr>
        <dsp:cNvPr id="0" name=""/>
        <dsp:cNvSpPr/>
      </dsp:nvSpPr>
      <dsp:spPr>
        <a:xfrm>
          <a:off x="0" y="169693"/>
          <a:ext cx="6781801" cy="755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Designar al titular de la Unidad de Transparencia y constituir su Comité.</a:t>
          </a:r>
          <a:endParaRPr lang="es-MX" sz="1900" kern="1200" dirty="0"/>
        </a:p>
      </dsp:txBody>
      <dsp:txXfrm>
        <a:off x="36896" y="206589"/>
        <a:ext cx="6708009" cy="682028"/>
      </dsp:txXfrm>
    </dsp:sp>
    <dsp:sp modelId="{A490CFA0-1579-4651-B2EA-14B2E99B96EB}">
      <dsp:nvSpPr>
        <dsp:cNvPr id="0" name=""/>
        <dsp:cNvSpPr/>
      </dsp:nvSpPr>
      <dsp:spPr>
        <a:xfrm>
          <a:off x="0" y="980233"/>
          <a:ext cx="6781801" cy="755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Proporcionar capacitación a la Unidad de Transparencia y al Comité.</a:t>
          </a:r>
          <a:endParaRPr lang="es-MX" sz="1900" kern="1200" dirty="0"/>
        </a:p>
      </dsp:txBody>
      <dsp:txXfrm>
        <a:off x="36896" y="1017129"/>
        <a:ext cx="6708009" cy="682028"/>
      </dsp:txXfrm>
    </dsp:sp>
    <dsp:sp modelId="{441851C7-8523-44D5-8C63-38F72980ABE9}">
      <dsp:nvSpPr>
        <dsp:cNvPr id="0" name=""/>
        <dsp:cNvSpPr/>
      </dsp:nvSpPr>
      <dsp:spPr>
        <a:xfrm>
          <a:off x="0" y="1790773"/>
          <a:ext cx="6781801" cy="755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s-MX" sz="1900" kern="1200" dirty="0"/>
            <a:t>Proteger y resguardar la </a:t>
          </a:r>
          <a:r>
            <a:rPr lang="es-MX" sz="1900" kern="1200" dirty="0" smtClean="0"/>
            <a:t>información clasificada.</a:t>
          </a:r>
          <a:endParaRPr lang="es-MX" sz="1900" kern="1200" dirty="0"/>
        </a:p>
      </dsp:txBody>
      <dsp:txXfrm>
        <a:off x="36896" y="1827669"/>
        <a:ext cx="6708009" cy="682028"/>
      </dsp:txXfrm>
    </dsp:sp>
    <dsp:sp modelId="{16E11E21-5504-4DF2-B5B5-A972CDA8A9C6}">
      <dsp:nvSpPr>
        <dsp:cNvPr id="0" name=""/>
        <dsp:cNvSpPr/>
      </dsp:nvSpPr>
      <dsp:spPr>
        <a:xfrm>
          <a:off x="0" y="2601313"/>
          <a:ext cx="6781801" cy="755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s-MX" sz="1900" kern="1200"/>
            <a:t>Atender resoluciones, requerimientos, observaciones, recomendaciones y criterios que dicte el ITAIT.</a:t>
          </a:r>
        </a:p>
      </dsp:txBody>
      <dsp:txXfrm>
        <a:off x="36896" y="2638209"/>
        <a:ext cx="6708009" cy="682028"/>
      </dsp:txXfrm>
    </dsp:sp>
    <dsp:sp modelId="{6CFB0D0B-485A-4F19-8D94-D27B4C2C0EC3}">
      <dsp:nvSpPr>
        <dsp:cNvPr id="0" name=""/>
        <dsp:cNvSpPr/>
      </dsp:nvSpPr>
      <dsp:spPr>
        <a:xfrm>
          <a:off x="0" y="3411853"/>
          <a:ext cx="6781801" cy="755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/>
            <a:t>Publicar sus obligaciones de </a:t>
          </a:r>
          <a:r>
            <a:rPr lang="es-MX" sz="1900" kern="1200" dirty="0" smtClean="0"/>
            <a:t>transparencia y mantener actualizados el sistema de archivos </a:t>
          </a:r>
          <a:endParaRPr lang="es-MX" sz="1900" kern="1200" dirty="0"/>
        </a:p>
      </dsp:txBody>
      <dsp:txXfrm>
        <a:off x="36896" y="3448749"/>
        <a:ext cx="6708009" cy="6820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D77D44-150B-4413-ADC8-858F3E08C46B}">
      <dsp:nvSpPr>
        <dsp:cNvPr id="0" name=""/>
        <dsp:cNvSpPr/>
      </dsp:nvSpPr>
      <dsp:spPr>
        <a:xfrm>
          <a:off x="0" y="67791"/>
          <a:ext cx="4567996" cy="9931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Montserrat" panose="00000500000000000000" pitchFamily="2" charset="0"/>
            <a:buChar char="-"/>
          </a:pPr>
          <a:r>
            <a:rPr lang="es-MX" sz="2500" b="1" kern="1200" dirty="0"/>
            <a:t>Amonestación pública</a:t>
          </a:r>
          <a:endParaRPr lang="es-MX" sz="2500" kern="1200" dirty="0"/>
        </a:p>
      </dsp:txBody>
      <dsp:txXfrm>
        <a:off x="48481" y="116272"/>
        <a:ext cx="4471034" cy="896166"/>
      </dsp:txXfrm>
    </dsp:sp>
    <dsp:sp modelId="{1EC789E2-2D75-4576-B700-A9CB679E9984}">
      <dsp:nvSpPr>
        <dsp:cNvPr id="0" name=""/>
        <dsp:cNvSpPr/>
      </dsp:nvSpPr>
      <dsp:spPr>
        <a:xfrm>
          <a:off x="0" y="1060920"/>
          <a:ext cx="4567996" cy="621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034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Montserrat" panose="00000500000000000000" pitchFamily="2" charset="0"/>
            <a:buChar char="••"/>
          </a:pPr>
          <a:r>
            <a:rPr lang="es-MX" sz="2000" b="1" kern="1200" dirty="0">
              <a:solidFill>
                <a:srgbClr val="7030A0"/>
              </a:solidFill>
            </a:rPr>
            <a:t>Al servidor público que incumple</a:t>
          </a:r>
        </a:p>
      </dsp:txBody>
      <dsp:txXfrm>
        <a:off x="0" y="1060920"/>
        <a:ext cx="4567996" cy="621000"/>
      </dsp:txXfrm>
    </dsp:sp>
    <dsp:sp modelId="{7C98AE8A-BB75-4B71-9728-4E6DFD8C0AAA}">
      <dsp:nvSpPr>
        <dsp:cNvPr id="0" name=""/>
        <dsp:cNvSpPr/>
      </dsp:nvSpPr>
      <dsp:spPr>
        <a:xfrm>
          <a:off x="0" y="1681920"/>
          <a:ext cx="4567996" cy="9931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Montserrat" panose="00000500000000000000" pitchFamily="2" charset="0"/>
            <a:buChar char="-"/>
          </a:pPr>
          <a:r>
            <a:rPr lang="es-MX" sz="2500" b="1" kern="1200" dirty="0" smtClean="0"/>
            <a:t>Multa ( Doble requerimiento)</a:t>
          </a:r>
          <a:endParaRPr lang="es-MX" sz="2500" kern="1200" dirty="0"/>
        </a:p>
      </dsp:txBody>
      <dsp:txXfrm>
        <a:off x="48481" y="1730401"/>
        <a:ext cx="4471034" cy="896166"/>
      </dsp:txXfrm>
    </dsp:sp>
    <dsp:sp modelId="{22E28C7B-597E-4349-B5E4-F80776CBB6D9}">
      <dsp:nvSpPr>
        <dsp:cNvPr id="0" name=""/>
        <dsp:cNvSpPr/>
      </dsp:nvSpPr>
      <dsp:spPr>
        <a:xfrm>
          <a:off x="0" y="2675049"/>
          <a:ext cx="4567996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034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Montserrat" panose="00000500000000000000" pitchFamily="2" charset="0"/>
            <a:buChar char="••"/>
          </a:pPr>
          <a:r>
            <a:rPr lang="es-MX" sz="2000" b="1" kern="1200" dirty="0" smtClean="0">
              <a:solidFill>
                <a:srgbClr val="7030A0"/>
              </a:solidFill>
            </a:rPr>
            <a:t>De 150 a 1500 UMAS</a:t>
          </a:r>
          <a:endParaRPr lang="es-MX" sz="2000" b="1" kern="1200" dirty="0">
            <a:solidFill>
              <a:srgbClr val="7030A0"/>
            </a:solidFill>
          </a:endParaRPr>
        </a:p>
      </dsp:txBody>
      <dsp:txXfrm>
        <a:off x="0" y="2675049"/>
        <a:ext cx="4567996" cy="414000"/>
      </dsp:txXfrm>
    </dsp:sp>
    <dsp:sp modelId="{41354E7A-2377-4F1E-B3B9-9B1D61EAF73E}">
      <dsp:nvSpPr>
        <dsp:cNvPr id="0" name=""/>
        <dsp:cNvSpPr/>
      </dsp:nvSpPr>
      <dsp:spPr>
        <a:xfrm>
          <a:off x="0" y="3089049"/>
          <a:ext cx="4567996" cy="9931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15,000  -  200,000 pesos</a:t>
          </a:r>
          <a:endParaRPr lang="es-MX" sz="2500" kern="1200" dirty="0"/>
        </a:p>
      </dsp:txBody>
      <dsp:txXfrm>
        <a:off x="48481" y="3137530"/>
        <a:ext cx="4471034" cy="896166"/>
      </dsp:txXfrm>
    </dsp:sp>
    <dsp:sp modelId="{3941E5DD-F4AC-4D15-8E14-8F7B2E6EF195}">
      <dsp:nvSpPr>
        <dsp:cNvPr id="0" name=""/>
        <dsp:cNvSpPr/>
      </dsp:nvSpPr>
      <dsp:spPr>
        <a:xfrm>
          <a:off x="0" y="4082178"/>
          <a:ext cx="4567996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034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MX" sz="2000" kern="1200" dirty="0">
            <a:solidFill>
              <a:srgbClr val="7030A0"/>
            </a:solidFill>
          </a:endParaRPr>
        </a:p>
      </dsp:txBody>
      <dsp:txXfrm>
        <a:off x="0" y="4082178"/>
        <a:ext cx="4567996" cy="414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860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o 21">
            <a:extLst>
              <a:ext uri="{FF2B5EF4-FFF2-40B4-BE49-F238E27FC236}">
                <a16:creationId xmlns="" xmlns:a16="http://schemas.microsoft.com/office/drawing/2014/main" id="{B48978FA-E52B-4A84-8CDA-F3C4ACC4822C}"/>
              </a:ext>
            </a:extLst>
          </p:cNvPr>
          <p:cNvGrpSpPr/>
          <p:nvPr/>
        </p:nvGrpSpPr>
        <p:grpSpPr>
          <a:xfrm rot="13500000">
            <a:off x="6670891" y="-4716337"/>
            <a:ext cx="10304142" cy="10304142"/>
            <a:chOff x="5372100" y="2705100"/>
            <a:chExt cx="1447800" cy="1447800"/>
          </a:xfrm>
        </p:grpSpPr>
        <p:pic>
          <p:nvPicPr>
            <p:cNvPr id="24" name="Gráfico 23">
              <a:extLst>
                <a:ext uri="{FF2B5EF4-FFF2-40B4-BE49-F238E27FC236}">
                  <a16:creationId xmlns="" xmlns:a16="http://schemas.microsoft.com/office/drawing/2014/main" id="{8C3A5589-EE2B-4EC6-9BA1-A55F460517B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638800" y="2967037"/>
              <a:ext cx="914400" cy="923925"/>
            </a:xfrm>
            <a:prstGeom prst="rect">
              <a:avLst/>
            </a:prstGeom>
          </p:spPr>
        </p:pic>
        <p:pic>
          <p:nvPicPr>
            <p:cNvPr id="34" name="Gráfico 33">
              <a:extLst>
                <a:ext uri="{FF2B5EF4-FFF2-40B4-BE49-F238E27FC236}">
                  <a16:creationId xmlns="" xmlns:a16="http://schemas.microsoft.com/office/drawing/2014/main" id="{E7398CF9-30AE-4DA2-B5AB-D97CC6B7FD9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72100" y="2705100"/>
              <a:ext cx="1447800" cy="1447800"/>
            </a:xfrm>
            <a:prstGeom prst="rect">
              <a:avLst/>
            </a:prstGeom>
          </p:spPr>
        </p:pic>
      </p:grpSp>
      <p:grpSp>
        <p:nvGrpSpPr>
          <p:cNvPr id="35" name="Grupo 34">
            <a:extLst>
              <a:ext uri="{FF2B5EF4-FFF2-40B4-BE49-F238E27FC236}">
                <a16:creationId xmlns="" xmlns:a16="http://schemas.microsoft.com/office/drawing/2014/main" id="{D2507FB8-7231-41EC-B45A-9EBBDE780B49}"/>
              </a:ext>
            </a:extLst>
          </p:cNvPr>
          <p:cNvGrpSpPr/>
          <p:nvPr/>
        </p:nvGrpSpPr>
        <p:grpSpPr>
          <a:xfrm rot="2700000">
            <a:off x="-1379375" y="5366581"/>
            <a:ext cx="2866870" cy="2866870"/>
            <a:chOff x="5372100" y="2705100"/>
            <a:chExt cx="1447800" cy="1447800"/>
          </a:xfrm>
        </p:grpSpPr>
        <p:pic>
          <p:nvPicPr>
            <p:cNvPr id="36" name="Gráfico 35">
              <a:extLst>
                <a:ext uri="{FF2B5EF4-FFF2-40B4-BE49-F238E27FC236}">
                  <a16:creationId xmlns="" xmlns:a16="http://schemas.microsoft.com/office/drawing/2014/main" id="{2CE8E26E-DFC5-44B8-B7E3-0363E1FC5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638800" y="2967037"/>
              <a:ext cx="914400" cy="923925"/>
            </a:xfrm>
            <a:prstGeom prst="rect">
              <a:avLst/>
            </a:prstGeom>
          </p:spPr>
        </p:pic>
        <p:pic>
          <p:nvPicPr>
            <p:cNvPr id="37" name="Gráfico 36">
              <a:extLst>
                <a:ext uri="{FF2B5EF4-FFF2-40B4-BE49-F238E27FC236}">
                  <a16:creationId xmlns="" xmlns:a16="http://schemas.microsoft.com/office/drawing/2014/main" id="{8280C113-6C77-4544-A8C8-E6948FC8183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72100" y="2705100"/>
              <a:ext cx="1447800" cy="1447800"/>
            </a:xfrm>
            <a:prstGeom prst="rect">
              <a:avLst/>
            </a:prstGeom>
          </p:spPr>
        </p:pic>
      </p:grpSp>
      <p:sp>
        <p:nvSpPr>
          <p:cNvPr id="9" name="Marcador de texto 10">
            <a:extLst>
              <a:ext uri="{FF2B5EF4-FFF2-40B4-BE49-F238E27FC236}">
                <a16:creationId xmlns="" xmlns:a16="http://schemas.microsoft.com/office/drawing/2014/main" id="{9267F0E5-E774-4D48-B4A5-1EFA09AD43B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199" y="963244"/>
            <a:ext cx="3676047" cy="55754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="" xmlns:a16="http://schemas.microsoft.com/office/drawing/2014/main" id="{8410B118-7CC7-4912-9205-15517FFD0D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520791"/>
            <a:ext cx="3676048" cy="1908209"/>
          </a:xfrm>
        </p:spPr>
        <p:txBody>
          <a:bodyPr>
            <a:normAutofit/>
          </a:bodyPr>
          <a:lstStyle>
            <a:lvl1pPr>
              <a:defRPr sz="4400" b="1">
                <a:latin typeface="+mj-lt"/>
              </a:defRPr>
            </a:lvl1pPr>
          </a:lstStyle>
          <a:p>
            <a:r>
              <a:rPr lang="es-ES" dirty="0"/>
              <a:t>TITULO</a:t>
            </a:r>
            <a:endParaRPr lang="es-MX" dirty="0"/>
          </a:p>
        </p:txBody>
      </p:sp>
      <p:sp>
        <p:nvSpPr>
          <p:cNvPr id="11" name="Marcador de texto 26">
            <a:extLst>
              <a:ext uri="{FF2B5EF4-FFF2-40B4-BE49-F238E27FC236}">
                <a16:creationId xmlns="" xmlns:a16="http://schemas.microsoft.com/office/drawing/2014/main" id="{7D545FEF-7B37-4F75-82C2-8BE30E4899C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38199" y="3657600"/>
            <a:ext cx="3676047" cy="2646947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+mn-lt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="" xmlns:a16="http://schemas.microsoft.com/office/drawing/2014/main" id="{6A118699-C868-44E4-A1C3-E537F4ECDABF}"/>
              </a:ext>
            </a:extLst>
          </p:cNvPr>
          <p:cNvSpPr/>
          <p:nvPr/>
        </p:nvSpPr>
        <p:spPr>
          <a:xfrm>
            <a:off x="5057775" y="1041400"/>
            <a:ext cx="4930775" cy="1206499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1" name="Conector recto 20">
            <a:extLst>
              <a:ext uri="{FF2B5EF4-FFF2-40B4-BE49-F238E27FC236}">
                <a16:creationId xmlns="" xmlns:a16="http://schemas.microsoft.com/office/drawing/2014/main" id="{EF6D4F9F-D105-4C16-A62A-1942B345CF04}"/>
              </a:ext>
            </a:extLst>
          </p:cNvPr>
          <p:cNvCxnSpPr/>
          <p:nvPr/>
        </p:nvCxnSpPr>
        <p:spPr>
          <a:xfrm>
            <a:off x="6191250" y="1242017"/>
            <a:ext cx="0" cy="834433"/>
          </a:xfrm>
          <a:prstGeom prst="line">
            <a:avLst/>
          </a:prstGeom>
          <a:ln w="381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Marcador de texto 22">
            <a:extLst>
              <a:ext uri="{FF2B5EF4-FFF2-40B4-BE49-F238E27FC236}">
                <a16:creationId xmlns="" xmlns:a16="http://schemas.microsoft.com/office/drawing/2014/main" id="{E15C311D-43CE-44A1-B7F3-56CC2DDAEED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153022" y="1241425"/>
            <a:ext cx="942978" cy="739775"/>
          </a:xfrm>
        </p:spPr>
        <p:txBody>
          <a:bodyPr anchor="ctr">
            <a:no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s-MX" dirty="0"/>
              <a:t>#</a:t>
            </a:r>
          </a:p>
        </p:txBody>
      </p:sp>
      <p:sp>
        <p:nvSpPr>
          <p:cNvPr id="25" name="Marcador de texto 24">
            <a:extLst>
              <a:ext uri="{FF2B5EF4-FFF2-40B4-BE49-F238E27FC236}">
                <a16:creationId xmlns="" xmlns:a16="http://schemas.microsoft.com/office/drawing/2014/main" id="{803517EA-C9A7-4685-B274-CCBA8CB9DB5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521451" y="1041399"/>
            <a:ext cx="3136892" cy="1206499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Rectángulo: esquinas redondeadas 25">
            <a:extLst>
              <a:ext uri="{FF2B5EF4-FFF2-40B4-BE49-F238E27FC236}">
                <a16:creationId xmlns="" xmlns:a16="http://schemas.microsoft.com/office/drawing/2014/main" id="{B25E4DD4-EFD3-40B1-A435-1DDCAD98030C}"/>
              </a:ext>
            </a:extLst>
          </p:cNvPr>
          <p:cNvSpPr/>
          <p:nvPr/>
        </p:nvSpPr>
        <p:spPr>
          <a:xfrm>
            <a:off x="5724525" y="2838450"/>
            <a:ext cx="4930775" cy="12064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7" name="Conector recto 26">
            <a:extLst>
              <a:ext uri="{FF2B5EF4-FFF2-40B4-BE49-F238E27FC236}">
                <a16:creationId xmlns="" xmlns:a16="http://schemas.microsoft.com/office/drawing/2014/main" id="{E5CBE89B-C747-4A13-B09D-334D4C48D520}"/>
              </a:ext>
            </a:extLst>
          </p:cNvPr>
          <p:cNvCxnSpPr/>
          <p:nvPr/>
        </p:nvCxnSpPr>
        <p:spPr>
          <a:xfrm>
            <a:off x="6858000" y="3039067"/>
            <a:ext cx="0" cy="834433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Marcador de texto 22">
            <a:extLst>
              <a:ext uri="{FF2B5EF4-FFF2-40B4-BE49-F238E27FC236}">
                <a16:creationId xmlns="" xmlns:a16="http://schemas.microsoft.com/office/drawing/2014/main" id="{14C3D361-150C-4B96-BFE3-743443A46BE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819772" y="3038475"/>
            <a:ext cx="942978" cy="739775"/>
          </a:xfrm>
        </p:spPr>
        <p:txBody>
          <a:bodyPr anchor="ctr">
            <a:noAutofit/>
          </a:bodyPr>
          <a:lstStyle>
            <a:lvl1pPr marL="0" indent="0" algn="ctr">
              <a:buNone/>
              <a:defRPr sz="40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MX" dirty="0"/>
              <a:t>#</a:t>
            </a:r>
          </a:p>
        </p:txBody>
      </p:sp>
      <p:sp>
        <p:nvSpPr>
          <p:cNvPr id="29" name="Marcador de texto 24">
            <a:extLst>
              <a:ext uri="{FF2B5EF4-FFF2-40B4-BE49-F238E27FC236}">
                <a16:creationId xmlns="" xmlns:a16="http://schemas.microsoft.com/office/drawing/2014/main" id="{F077F986-4F19-4E08-AE36-55F96702FD0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188201" y="2838449"/>
            <a:ext cx="3136892" cy="1206499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0" name="Rectángulo: esquinas redondeadas 29">
            <a:extLst>
              <a:ext uri="{FF2B5EF4-FFF2-40B4-BE49-F238E27FC236}">
                <a16:creationId xmlns="" xmlns:a16="http://schemas.microsoft.com/office/drawing/2014/main" id="{88053E99-5448-4614-B522-F9709141C9A0}"/>
              </a:ext>
            </a:extLst>
          </p:cNvPr>
          <p:cNvSpPr/>
          <p:nvPr/>
        </p:nvSpPr>
        <p:spPr>
          <a:xfrm>
            <a:off x="5724525" y="4635499"/>
            <a:ext cx="4930775" cy="12064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1" name="Conector recto 30">
            <a:extLst>
              <a:ext uri="{FF2B5EF4-FFF2-40B4-BE49-F238E27FC236}">
                <a16:creationId xmlns="" xmlns:a16="http://schemas.microsoft.com/office/drawing/2014/main" id="{D4DC1A2F-E4DB-46EB-8F8E-50CF80C42266}"/>
              </a:ext>
            </a:extLst>
          </p:cNvPr>
          <p:cNvCxnSpPr/>
          <p:nvPr/>
        </p:nvCxnSpPr>
        <p:spPr>
          <a:xfrm>
            <a:off x="6858000" y="4836116"/>
            <a:ext cx="0" cy="834433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Marcador de texto 22">
            <a:extLst>
              <a:ext uri="{FF2B5EF4-FFF2-40B4-BE49-F238E27FC236}">
                <a16:creationId xmlns="" xmlns:a16="http://schemas.microsoft.com/office/drawing/2014/main" id="{AC43C587-39E4-4E1C-9D5E-8A98F8348AE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819772" y="4835524"/>
            <a:ext cx="942978" cy="739775"/>
          </a:xfrm>
        </p:spPr>
        <p:txBody>
          <a:bodyPr anchor="ctr">
            <a:noAutofit/>
          </a:bodyPr>
          <a:lstStyle>
            <a:lvl1pPr marL="0" indent="0" algn="ctr">
              <a:buNone/>
              <a:defRPr sz="40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MX" dirty="0"/>
              <a:t>#</a:t>
            </a:r>
          </a:p>
        </p:txBody>
      </p:sp>
      <p:sp>
        <p:nvSpPr>
          <p:cNvPr id="33" name="Marcador de texto 24">
            <a:extLst>
              <a:ext uri="{FF2B5EF4-FFF2-40B4-BE49-F238E27FC236}">
                <a16:creationId xmlns="" xmlns:a16="http://schemas.microsoft.com/office/drawing/2014/main" id="{5FA1EB7C-B580-463F-88C3-DC1CE39C130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88201" y="4635498"/>
            <a:ext cx="3136892" cy="1206499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402047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o con fon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o 21">
            <a:extLst>
              <a:ext uri="{FF2B5EF4-FFF2-40B4-BE49-F238E27FC236}">
                <a16:creationId xmlns="" xmlns:a16="http://schemas.microsoft.com/office/drawing/2014/main" id="{B48978FA-E52B-4A84-8CDA-F3C4ACC4822C}"/>
              </a:ext>
            </a:extLst>
          </p:cNvPr>
          <p:cNvGrpSpPr/>
          <p:nvPr/>
        </p:nvGrpSpPr>
        <p:grpSpPr>
          <a:xfrm rot="13500000">
            <a:off x="6670891" y="-4716337"/>
            <a:ext cx="10304142" cy="10304142"/>
            <a:chOff x="5372100" y="2705100"/>
            <a:chExt cx="1447800" cy="1447800"/>
          </a:xfrm>
        </p:grpSpPr>
        <p:pic>
          <p:nvPicPr>
            <p:cNvPr id="24" name="Gráfico 23">
              <a:extLst>
                <a:ext uri="{FF2B5EF4-FFF2-40B4-BE49-F238E27FC236}">
                  <a16:creationId xmlns="" xmlns:a16="http://schemas.microsoft.com/office/drawing/2014/main" id="{8C3A5589-EE2B-4EC6-9BA1-A55F460517B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638800" y="2967037"/>
              <a:ext cx="914400" cy="923925"/>
            </a:xfrm>
            <a:prstGeom prst="rect">
              <a:avLst/>
            </a:prstGeom>
          </p:spPr>
        </p:pic>
        <p:pic>
          <p:nvPicPr>
            <p:cNvPr id="34" name="Gráfico 33">
              <a:extLst>
                <a:ext uri="{FF2B5EF4-FFF2-40B4-BE49-F238E27FC236}">
                  <a16:creationId xmlns="" xmlns:a16="http://schemas.microsoft.com/office/drawing/2014/main" id="{E7398CF9-30AE-4DA2-B5AB-D97CC6B7FD9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72100" y="2705100"/>
              <a:ext cx="1447800" cy="1447800"/>
            </a:xfrm>
            <a:prstGeom prst="rect">
              <a:avLst/>
            </a:prstGeom>
          </p:spPr>
        </p:pic>
      </p:grpSp>
      <p:grpSp>
        <p:nvGrpSpPr>
          <p:cNvPr id="35" name="Grupo 34">
            <a:extLst>
              <a:ext uri="{FF2B5EF4-FFF2-40B4-BE49-F238E27FC236}">
                <a16:creationId xmlns="" xmlns:a16="http://schemas.microsoft.com/office/drawing/2014/main" id="{D2507FB8-7231-41EC-B45A-9EBBDE780B49}"/>
              </a:ext>
            </a:extLst>
          </p:cNvPr>
          <p:cNvGrpSpPr/>
          <p:nvPr/>
        </p:nvGrpSpPr>
        <p:grpSpPr>
          <a:xfrm rot="2700000">
            <a:off x="-1379375" y="5366581"/>
            <a:ext cx="2866870" cy="2866870"/>
            <a:chOff x="5372100" y="2705100"/>
            <a:chExt cx="1447800" cy="1447800"/>
          </a:xfrm>
        </p:grpSpPr>
        <p:pic>
          <p:nvPicPr>
            <p:cNvPr id="36" name="Gráfico 35">
              <a:extLst>
                <a:ext uri="{FF2B5EF4-FFF2-40B4-BE49-F238E27FC236}">
                  <a16:creationId xmlns="" xmlns:a16="http://schemas.microsoft.com/office/drawing/2014/main" id="{2CE8E26E-DFC5-44B8-B7E3-0363E1FC5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638800" y="2967037"/>
              <a:ext cx="914400" cy="923925"/>
            </a:xfrm>
            <a:prstGeom prst="rect">
              <a:avLst/>
            </a:prstGeom>
          </p:spPr>
        </p:pic>
        <p:pic>
          <p:nvPicPr>
            <p:cNvPr id="37" name="Gráfico 36">
              <a:extLst>
                <a:ext uri="{FF2B5EF4-FFF2-40B4-BE49-F238E27FC236}">
                  <a16:creationId xmlns="" xmlns:a16="http://schemas.microsoft.com/office/drawing/2014/main" id="{8280C113-6C77-4544-A8C8-E6948FC8183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72100" y="2705100"/>
              <a:ext cx="1447800" cy="1447800"/>
            </a:xfrm>
            <a:prstGeom prst="rect">
              <a:avLst/>
            </a:prstGeom>
          </p:spPr>
        </p:pic>
      </p:grpSp>
      <p:sp>
        <p:nvSpPr>
          <p:cNvPr id="9" name="Marcador de texto 10">
            <a:extLst>
              <a:ext uri="{FF2B5EF4-FFF2-40B4-BE49-F238E27FC236}">
                <a16:creationId xmlns="" xmlns:a16="http://schemas.microsoft.com/office/drawing/2014/main" id="{9267F0E5-E774-4D48-B4A5-1EFA09AD43B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199" y="963244"/>
            <a:ext cx="3676047" cy="55754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="" xmlns:a16="http://schemas.microsoft.com/office/drawing/2014/main" id="{8410B118-7CC7-4912-9205-15517FFD0D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520791"/>
            <a:ext cx="3676048" cy="1908209"/>
          </a:xfrm>
        </p:spPr>
        <p:txBody>
          <a:bodyPr>
            <a:normAutofit/>
          </a:bodyPr>
          <a:lstStyle>
            <a:lvl1pPr>
              <a:defRPr sz="4400" b="1">
                <a:latin typeface="+mj-lt"/>
              </a:defRPr>
            </a:lvl1pPr>
          </a:lstStyle>
          <a:p>
            <a:r>
              <a:rPr lang="es-ES" dirty="0"/>
              <a:t>TITULO</a:t>
            </a:r>
            <a:endParaRPr lang="es-MX" dirty="0"/>
          </a:p>
        </p:txBody>
      </p:sp>
      <p:sp>
        <p:nvSpPr>
          <p:cNvPr id="11" name="Marcador de texto 26">
            <a:extLst>
              <a:ext uri="{FF2B5EF4-FFF2-40B4-BE49-F238E27FC236}">
                <a16:creationId xmlns="" xmlns:a16="http://schemas.microsoft.com/office/drawing/2014/main" id="{7D545FEF-7B37-4F75-82C2-8BE30E4899C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38199" y="3657600"/>
            <a:ext cx="3676047" cy="2646947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+mn-lt"/>
              </a:defRPr>
            </a:lvl1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606668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ompecabez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o 33">
            <a:extLst>
              <a:ext uri="{FF2B5EF4-FFF2-40B4-BE49-F238E27FC236}">
                <a16:creationId xmlns="" xmlns:a16="http://schemas.microsoft.com/office/drawing/2014/main" id="{80596B1A-2A60-4B20-9D89-1151B9D2B053}"/>
              </a:ext>
            </a:extLst>
          </p:cNvPr>
          <p:cNvGrpSpPr/>
          <p:nvPr/>
        </p:nvGrpSpPr>
        <p:grpSpPr>
          <a:xfrm rot="17100000">
            <a:off x="9650093" y="2774698"/>
            <a:ext cx="8859600" cy="8859600"/>
            <a:chOff x="5372100" y="2705100"/>
            <a:chExt cx="1447800" cy="1447800"/>
          </a:xfrm>
        </p:grpSpPr>
        <p:pic>
          <p:nvPicPr>
            <p:cNvPr id="35" name="Gráfico 34">
              <a:extLst>
                <a:ext uri="{FF2B5EF4-FFF2-40B4-BE49-F238E27FC236}">
                  <a16:creationId xmlns="" xmlns:a16="http://schemas.microsoft.com/office/drawing/2014/main" id="{41303732-3541-46E2-BAAD-2A78B36C52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638800" y="2967037"/>
              <a:ext cx="914400" cy="923925"/>
            </a:xfrm>
            <a:prstGeom prst="rect">
              <a:avLst/>
            </a:prstGeom>
          </p:spPr>
        </p:pic>
        <p:pic>
          <p:nvPicPr>
            <p:cNvPr id="36" name="Gráfico 35">
              <a:extLst>
                <a:ext uri="{FF2B5EF4-FFF2-40B4-BE49-F238E27FC236}">
                  <a16:creationId xmlns="" xmlns:a16="http://schemas.microsoft.com/office/drawing/2014/main" id="{D677BBC1-52A0-4DEF-BEAA-F430EEDB3EB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72100" y="2705100"/>
              <a:ext cx="1447800" cy="1447800"/>
            </a:xfrm>
            <a:prstGeom prst="rect">
              <a:avLst/>
            </a:prstGeom>
          </p:spPr>
        </p:pic>
      </p:grpSp>
      <p:grpSp>
        <p:nvGrpSpPr>
          <p:cNvPr id="31" name="Grupo 30">
            <a:extLst>
              <a:ext uri="{FF2B5EF4-FFF2-40B4-BE49-F238E27FC236}">
                <a16:creationId xmlns="" xmlns:a16="http://schemas.microsoft.com/office/drawing/2014/main" id="{10DDD992-4CB4-487A-9313-CA58F7A964EB}"/>
              </a:ext>
            </a:extLst>
          </p:cNvPr>
          <p:cNvGrpSpPr/>
          <p:nvPr/>
        </p:nvGrpSpPr>
        <p:grpSpPr>
          <a:xfrm rot="8100000">
            <a:off x="-3035623" y="-5792075"/>
            <a:ext cx="10269698" cy="10269698"/>
            <a:chOff x="5372100" y="2705100"/>
            <a:chExt cx="1447800" cy="1447800"/>
          </a:xfrm>
        </p:grpSpPr>
        <p:pic>
          <p:nvPicPr>
            <p:cNvPr id="32" name="Gráfico 31">
              <a:extLst>
                <a:ext uri="{FF2B5EF4-FFF2-40B4-BE49-F238E27FC236}">
                  <a16:creationId xmlns="" xmlns:a16="http://schemas.microsoft.com/office/drawing/2014/main" id="{F93B5637-D1C3-427A-83E5-A9442E744EA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638800" y="2967037"/>
              <a:ext cx="914400" cy="923925"/>
            </a:xfrm>
            <a:prstGeom prst="rect">
              <a:avLst/>
            </a:prstGeom>
          </p:spPr>
        </p:pic>
        <p:pic>
          <p:nvPicPr>
            <p:cNvPr id="33" name="Gráfico 32">
              <a:extLst>
                <a:ext uri="{FF2B5EF4-FFF2-40B4-BE49-F238E27FC236}">
                  <a16:creationId xmlns="" xmlns:a16="http://schemas.microsoft.com/office/drawing/2014/main" id="{14F7A656-A46E-4289-B974-B7D0D318A9E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72100" y="2705100"/>
              <a:ext cx="1447800" cy="1447800"/>
            </a:xfrm>
            <a:prstGeom prst="rect">
              <a:avLst/>
            </a:prstGeom>
          </p:spPr>
        </p:pic>
      </p:grpSp>
      <p:sp>
        <p:nvSpPr>
          <p:cNvPr id="8" name="Marcador de texto 10">
            <a:extLst>
              <a:ext uri="{FF2B5EF4-FFF2-40B4-BE49-F238E27FC236}">
                <a16:creationId xmlns="" xmlns:a16="http://schemas.microsoft.com/office/drawing/2014/main" id="{8BF248F4-BDB8-4017-8D8E-E9A28786AE7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199" y="712269"/>
            <a:ext cx="5257799" cy="32725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="" xmlns:a16="http://schemas.microsoft.com/office/drawing/2014/main" id="{3EF23CD5-1368-45B5-B41F-42551048BE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039529"/>
            <a:ext cx="5257800" cy="1260909"/>
          </a:xfrm>
        </p:spPr>
        <p:txBody>
          <a:bodyPr>
            <a:normAutofit/>
          </a:bodyPr>
          <a:lstStyle>
            <a:lvl1pPr>
              <a:defRPr sz="44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s-ES" dirty="0"/>
              <a:t>TITULO</a:t>
            </a:r>
            <a:endParaRPr lang="es-MX" dirty="0"/>
          </a:p>
        </p:txBody>
      </p:sp>
      <p:sp>
        <p:nvSpPr>
          <p:cNvPr id="13" name="Marcador de texto 26">
            <a:extLst>
              <a:ext uri="{FF2B5EF4-FFF2-40B4-BE49-F238E27FC236}">
                <a16:creationId xmlns="" xmlns:a16="http://schemas.microsoft.com/office/drawing/2014/main" id="{A63E3176-9B72-483D-9239-C2628EA5F4B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38199" y="2541070"/>
            <a:ext cx="5257799" cy="68339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Marcador de texto 26">
            <a:extLst>
              <a:ext uri="{FF2B5EF4-FFF2-40B4-BE49-F238E27FC236}">
                <a16:creationId xmlns="" xmlns:a16="http://schemas.microsoft.com/office/drawing/2014/main" id="{E875C5B1-68B9-49FB-B5AA-F898BEED883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8198" y="4666482"/>
            <a:ext cx="5257802" cy="570932"/>
          </a:xfrm>
        </p:spPr>
        <p:txBody>
          <a:bodyPr>
            <a:normAutofit/>
          </a:bodyPr>
          <a:lstStyle>
            <a:lvl1pPr marL="0" indent="0">
              <a:buNone/>
              <a:defRPr sz="40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s-MX" dirty="0"/>
              <a:t>SUBTITLO</a:t>
            </a:r>
          </a:p>
        </p:txBody>
      </p:sp>
      <p:sp>
        <p:nvSpPr>
          <p:cNvPr id="15" name="Marcador de texto 26">
            <a:extLst>
              <a:ext uri="{FF2B5EF4-FFF2-40B4-BE49-F238E27FC236}">
                <a16:creationId xmlns="" xmlns:a16="http://schemas.microsoft.com/office/drawing/2014/main" id="{E31C8893-34E4-4C62-BD2A-9DD16BD89C1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8198" y="5237413"/>
            <a:ext cx="5257802" cy="828909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0" name="Rectángulo: esquinas redondeadas 49">
            <a:extLst>
              <a:ext uri="{FF2B5EF4-FFF2-40B4-BE49-F238E27FC236}">
                <a16:creationId xmlns="" xmlns:a16="http://schemas.microsoft.com/office/drawing/2014/main" id="{379D2669-96FD-45E2-B6B3-86AB28D7ED78}"/>
              </a:ext>
            </a:extLst>
          </p:cNvPr>
          <p:cNvSpPr/>
          <p:nvPr/>
        </p:nvSpPr>
        <p:spPr>
          <a:xfrm>
            <a:off x="7092950" y="1270000"/>
            <a:ext cx="2089150" cy="2089150"/>
          </a:xfrm>
          <a:prstGeom prst="roundRect">
            <a:avLst>
              <a:gd name="adj" fmla="val 16413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9" name="Forma libre: forma 48">
            <a:extLst>
              <a:ext uri="{FF2B5EF4-FFF2-40B4-BE49-F238E27FC236}">
                <a16:creationId xmlns="" xmlns:a16="http://schemas.microsoft.com/office/drawing/2014/main" id="{54382D5A-2518-407E-8A97-4B73881CF502}"/>
              </a:ext>
            </a:extLst>
          </p:cNvPr>
          <p:cNvSpPr/>
          <p:nvPr/>
        </p:nvSpPr>
        <p:spPr>
          <a:xfrm>
            <a:off x="8348698" y="2506152"/>
            <a:ext cx="833402" cy="852998"/>
          </a:xfrm>
          <a:custGeom>
            <a:avLst/>
            <a:gdLst>
              <a:gd name="connsiteX0" fmla="*/ 833402 w 833402"/>
              <a:gd name="connsiteY0" fmla="*/ 0 h 852998"/>
              <a:gd name="connsiteX1" fmla="*/ 833402 w 833402"/>
              <a:gd name="connsiteY1" fmla="*/ 852998 h 852998"/>
              <a:gd name="connsiteX2" fmla="*/ 0 w 833402"/>
              <a:gd name="connsiteY2" fmla="*/ 852998 h 852998"/>
              <a:gd name="connsiteX3" fmla="*/ 1261 w 833402"/>
              <a:gd name="connsiteY3" fmla="*/ 828025 h 852998"/>
              <a:gd name="connsiteX4" fmla="*/ 829067 w 833402"/>
              <a:gd name="connsiteY4" fmla="*/ 219 h 852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3402" h="852998">
                <a:moveTo>
                  <a:pt x="833402" y="0"/>
                </a:moveTo>
                <a:lnTo>
                  <a:pt x="833402" y="852998"/>
                </a:lnTo>
                <a:lnTo>
                  <a:pt x="0" y="852998"/>
                </a:lnTo>
                <a:lnTo>
                  <a:pt x="1261" y="828025"/>
                </a:lnTo>
                <a:cubicBezTo>
                  <a:pt x="45588" y="391547"/>
                  <a:pt x="392589" y="44546"/>
                  <a:pt x="829067" y="219"/>
                </a:cubicBezTo>
                <a:close/>
              </a:path>
            </a:pathLst>
          </a:custGeom>
          <a:solidFill>
            <a:srgbClr val="FFF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7" name="Marcador de posición de imagen 56">
            <a:extLst>
              <a:ext uri="{FF2B5EF4-FFF2-40B4-BE49-F238E27FC236}">
                <a16:creationId xmlns="" xmlns:a16="http://schemas.microsoft.com/office/drawing/2014/main" id="{BA9228AB-F07B-454A-9395-254C0CA3A286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7868015" y="1785938"/>
            <a:ext cx="539020" cy="53902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MX" dirty="0"/>
              <a:t>*</a:t>
            </a:r>
          </a:p>
        </p:txBody>
      </p:sp>
      <p:sp>
        <p:nvSpPr>
          <p:cNvPr id="59" name="Marcador de texto 58">
            <a:extLst>
              <a:ext uri="{FF2B5EF4-FFF2-40B4-BE49-F238E27FC236}">
                <a16:creationId xmlns="" xmlns:a16="http://schemas.microsoft.com/office/drawing/2014/main" id="{66A2046D-8611-4855-B5E7-A354DF1FA21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092950" y="2415448"/>
            <a:ext cx="2089150" cy="425448"/>
          </a:xfrm>
        </p:spPr>
        <p:txBody>
          <a:bodyPr>
            <a:norm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s-MX" dirty="0"/>
              <a:t>Texto</a:t>
            </a:r>
          </a:p>
        </p:txBody>
      </p:sp>
      <p:sp>
        <p:nvSpPr>
          <p:cNvPr id="60" name="Rectángulo: esquinas redondeadas 59">
            <a:extLst>
              <a:ext uri="{FF2B5EF4-FFF2-40B4-BE49-F238E27FC236}">
                <a16:creationId xmlns="" xmlns:a16="http://schemas.microsoft.com/office/drawing/2014/main" id="{CE6FFE5B-2B8C-43DB-837A-EAC006E52ACA}"/>
              </a:ext>
            </a:extLst>
          </p:cNvPr>
          <p:cNvSpPr/>
          <p:nvPr/>
        </p:nvSpPr>
        <p:spPr>
          <a:xfrm>
            <a:off x="9368608" y="1270000"/>
            <a:ext cx="2089150" cy="2089150"/>
          </a:xfrm>
          <a:prstGeom prst="roundRect">
            <a:avLst>
              <a:gd name="adj" fmla="val 164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1" name="Forma libre: forma 60">
            <a:extLst>
              <a:ext uri="{FF2B5EF4-FFF2-40B4-BE49-F238E27FC236}">
                <a16:creationId xmlns="" xmlns:a16="http://schemas.microsoft.com/office/drawing/2014/main" id="{D5EDD015-AB04-48D1-9F21-6AB61B9D792A}"/>
              </a:ext>
            </a:extLst>
          </p:cNvPr>
          <p:cNvSpPr/>
          <p:nvPr/>
        </p:nvSpPr>
        <p:spPr>
          <a:xfrm rot="5400000">
            <a:off x="9378406" y="2506152"/>
            <a:ext cx="833402" cy="852998"/>
          </a:xfrm>
          <a:custGeom>
            <a:avLst/>
            <a:gdLst>
              <a:gd name="connsiteX0" fmla="*/ 833402 w 833402"/>
              <a:gd name="connsiteY0" fmla="*/ 0 h 852998"/>
              <a:gd name="connsiteX1" fmla="*/ 833402 w 833402"/>
              <a:gd name="connsiteY1" fmla="*/ 852998 h 852998"/>
              <a:gd name="connsiteX2" fmla="*/ 0 w 833402"/>
              <a:gd name="connsiteY2" fmla="*/ 852998 h 852998"/>
              <a:gd name="connsiteX3" fmla="*/ 1261 w 833402"/>
              <a:gd name="connsiteY3" fmla="*/ 828025 h 852998"/>
              <a:gd name="connsiteX4" fmla="*/ 829067 w 833402"/>
              <a:gd name="connsiteY4" fmla="*/ 219 h 852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3402" h="852998">
                <a:moveTo>
                  <a:pt x="833402" y="0"/>
                </a:moveTo>
                <a:lnTo>
                  <a:pt x="833402" y="852998"/>
                </a:lnTo>
                <a:lnTo>
                  <a:pt x="0" y="852998"/>
                </a:lnTo>
                <a:lnTo>
                  <a:pt x="1261" y="828025"/>
                </a:lnTo>
                <a:cubicBezTo>
                  <a:pt x="45588" y="391547"/>
                  <a:pt x="392589" y="44546"/>
                  <a:pt x="829067" y="21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2" name="Marcador de posición de imagen 56">
            <a:extLst>
              <a:ext uri="{FF2B5EF4-FFF2-40B4-BE49-F238E27FC236}">
                <a16:creationId xmlns="" xmlns:a16="http://schemas.microsoft.com/office/drawing/2014/main" id="{720B2746-E187-46F5-96A2-2FF70B381907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0143673" y="1785938"/>
            <a:ext cx="539020" cy="539020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s-MX" dirty="0"/>
              <a:t>*</a:t>
            </a:r>
          </a:p>
        </p:txBody>
      </p:sp>
      <p:sp>
        <p:nvSpPr>
          <p:cNvPr id="63" name="Marcador de texto 58">
            <a:extLst>
              <a:ext uri="{FF2B5EF4-FFF2-40B4-BE49-F238E27FC236}">
                <a16:creationId xmlns="" xmlns:a16="http://schemas.microsoft.com/office/drawing/2014/main" id="{0AA10338-0C0A-4513-A2BF-71B34B53186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368608" y="2415448"/>
            <a:ext cx="2089150" cy="425448"/>
          </a:xfrm>
        </p:spPr>
        <p:txBody>
          <a:bodyPr>
            <a:normAutofit/>
          </a:bodyPr>
          <a:lstStyle>
            <a:lvl1pPr marL="0" indent="0" algn="ctr">
              <a:buNone/>
              <a:defRPr sz="1400" b="1">
                <a:latin typeface="+mn-lt"/>
              </a:defRPr>
            </a:lvl1pPr>
          </a:lstStyle>
          <a:p>
            <a:pPr lvl="0"/>
            <a:r>
              <a:rPr lang="es-MX" dirty="0"/>
              <a:t>Texto</a:t>
            </a:r>
          </a:p>
        </p:txBody>
      </p:sp>
      <p:sp>
        <p:nvSpPr>
          <p:cNvPr id="64" name="Rectángulo: esquinas redondeadas 63">
            <a:extLst>
              <a:ext uri="{FF2B5EF4-FFF2-40B4-BE49-F238E27FC236}">
                <a16:creationId xmlns="" xmlns:a16="http://schemas.microsoft.com/office/drawing/2014/main" id="{5BC7C809-C2F2-42C3-B04E-78D672F740D1}"/>
              </a:ext>
            </a:extLst>
          </p:cNvPr>
          <p:cNvSpPr/>
          <p:nvPr/>
        </p:nvSpPr>
        <p:spPr>
          <a:xfrm>
            <a:off x="7092950" y="3543300"/>
            <a:ext cx="2089150" cy="2089150"/>
          </a:xfrm>
          <a:prstGeom prst="roundRect">
            <a:avLst>
              <a:gd name="adj" fmla="val 164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5" name="Forma libre: forma 64">
            <a:extLst>
              <a:ext uri="{FF2B5EF4-FFF2-40B4-BE49-F238E27FC236}">
                <a16:creationId xmlns="" xmlns:a16="http://schemas.microsoft.com/office/drawing/2014/main" id="{15DF1008-7BFB-4711-AC9D-21788467161F}"/>
              </a:ext>
            </a:extLst>
          </p:cNvPr>
          <p:cNvSpPr/>
          <p:nvPr/>
        </p:nvSpPr>
        <p:spPr>
          <a:xfrm rot="16200000">
            <a:off x="8338900" y="3531186"/>
            <a:ext cx="833402" cy="852998"/>
          </a:xfrm>
          <a:custGeom>
            <a:avLst/>
            <a:gdLst>
              <a:gd name="connsiteX0" fmla="*/ 833402 w 833402"/>
              <a:gd name="connsiteY0" fmla="*/ 0 h 852998"/>
              <a:gd name="connsiteX1" fmla="*/ 833402 w 833402"/>
              <a:gd name="connsiteY1" fmla="*/ 852998 h 852998"/>
              <a:gd name="connsiteX2" fmla="*/ 0 w 833402"/>
              <a:gd name="connsiteY2" fmla="*/ 852998 h 852998"/>
              <a:gd name="connsiteX3" fmla="*/ 1261 w 833402"/>
              <a:gd name="connsiteY3" fmla="*/ 828025 h 852998"/>
              <a:gd name="connsiteX4" fmla="*/ 829067 w 833402"/>
              <a:gd name="connsiteY4" fmla="*/ 219 h 852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3402" h="852998">
                <a:moveTo>
                  <a:pt x="833402" y="0"/>
                </a:moveTo>
                <a:lnTo>
                  <a:pt x="833402" y="852998"/>
                </a:lnTo>
                <a:lnTo>
                  <a:pt x="0" y="852998"/>
                </a:lnTo>
                <a:lnTo>
                  <a:pt x="1261" y="828025"/>
                </a:lnTo>
                <a:cubicBezTo>
                  <a:pt x="45588" y="391547"/>
                  <a:pt x="392589" y="44546"/>
                  <a:pt x="829067" y="21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6" name="Marcador de posición de imagen 56">
            <a:extLst>
              <a:ext uri="{FF2B5EF4-FFF2-40B4-BE49-F238E27FC236}">
                <a16:creationId xmlns="" xmlns:a16="http://schemas.microsoft.com/office/drawing/2014/main" id="{E960B420-0771-458C-8FC1-8D0A38226554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868015" y="4059238"/>
            <a:ext cx="539020" cy="539020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s-MX" dirty="0"/>
              <a:t>*</a:t>
            </a:r>
          </a:p>
        </p:txBody>
      </p:sp>
      <p:sp>
        <p:nvSpPr>
          <p:cNvPr id="67" name="Marcador de texto 58">
            <a:extLst>
              <a:ext uri="{FF2B5EF4-FFF2-40B4-BE49-F238E27FC236}">
                <a16:creationId xmlns="" xmlns:a16="http://schemas.microsoft.com/office/drawing/2014/main" id="{1C8EE470-EC19-42FD-9282-E30372E3789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092950" y="4688748"/>
            <a:ext cx="2089150" cy="425448"/>
          </a:xfrm>
        </p:spPr>
        <p:txBody>
          <a:bodyPr>
            <a:normAutofit/>
          </a:bodyPr>
          <a:lstStyle>
            <a:lvl1pPr marL="0" indent="0" algn="ctr">
              <a:buNone/>
              <a:defRPr sz="1400" b="1">
                <a:latin typeface="+mn-lt"/>
              </a:defRPr>
            </a:lvl1pPr>
          </a:lstStyle>
          <a:p>
            <a:pPr lvl="0"/>
            <a:r>
              <a:rPr lang="es-MX" dirty="0"/>
              <a:t>Texto</a:t>
            </a:r>
          </a:p>
        </p:txBody>
      </p:sp>
      <p:sp>
        <p:nvSpPr>
          <p:cNvPr id="68" name="Rectángulo: esquinas redondeadas 67">
            <a:extLst>
              <a:ext uri="{FF2B5EF4-FFF2-40B4-BE49-F238E27FC236}">
                <a16:creationId xmlns="" xmlns:a16="http://schemas.microsoft.com/office/drawing/2014/main" id="{7F10FDE2-23A4-4157-AA09-3100988ACF70}"/>
              </a:ext>
            </a:extLst>
          </p:cNvPr>
          <p:cNvSpPr/>
          <p:nvPr/>
        </p:nvSpPr>
        <p:spPr>
          <a:xfrm>
            <a:off x="9368608" y="3540984"/>
            <a:ext cx="2089150" cy="2089150"/>
          </a:xfrm>
          <a:prstGeom prst="roundRect">
            <a:avLst>
              <a:gd name="adj" fmla="val 164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9" name="Forma libre: forma 68">
            <a:extLst>
              <a:ext uri="{FF2B5EF4-FFF2-40B4-BE49-F238E27FC236}">
                <a16:creationId xmlns="" xmlns:a16="http://schemas.microsoft.com/office/drawing/2014/main" id="{5A642404-2126-4D71-9DDA-EDCDF9C04F72}"/>
              </a:ext>
            </a:extLst>
          </p:cNvPr>
          <p:cNvSpPr/>
          <p:nvPr/>
        </p:nvSpPr>
        <p:spPr>
          <a:xfrm rot="10800000">
            <a:off x="9368608" y="3546584"/>
            <a:ext cx="833402" cy="852998"/>
          </a:xfrm>
          <a:custGeom>
            <a:avLst/>
            <a:gdLst>
              <a:gd name="connsiteX0" fmla="*/ 833402 w 833402"/>
              <a:gd name="connsiteY0" fmla="*/ 0 h 852998"/>
              <a:gd name="connsiteX1" fmla="*/ 833402 w 833402"/>
              <a:gd name="connsiteY1" fmla="*/ 852998 h 852998"/>
              <a:gd name="connsiteX2" fmla="*/ 0 w 833402"/>
              <a:gd name="connsiteY2" fmla="*/ 852998 h 852998"/>
              <a:gd name="connsiteX3" fmla="*/ 1261 w 833402"/>
              <a:gd name="connsiteY3" fmla="*/ 828025 h 852998"/>
              <a:gd name="connsiteX4" fmla="*/ 829067 w 833402"/>
              <a:gd name="connsiteY4" fmla="*/ 219 h 852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3402" h="852998">
                <a:moveTo>
                  <a:pt x="833402" y="0"/>
                </a:moveTo>
                <a:lnTo>
                  <a:pt x="833402" y="852998"/>
                </a:lnTo>
                <a:lnTo>
                  <a:pt x="0" y="852998"/>
                </a:lnTo>
                <a:lnTo>
                  <a:pt x="1261" y="828025"/>
                </a:lnTo>
                <a:cubicBezTo>
                  <a:pt x="45588" y="391547"/>
                  <a:pt x="392589" y="44546"/>
                  <a:pt x="829067" y="21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0" name="Marcador de posición de imagen 56">
            <a:extLst>
              <a:ext uri="{FF2B5EF4-FFF2-40B4-BE49-F238E27FC236}">
                <a16:creationId xmlns="" xmlns:a16="http://schemas.microsoft.com/office/drawing/2014/main" id="{EF58998C-8D3D-4E9B-AE2C-3A2F0CD0F58F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10143673" y="4056922"/>
            <a:ext cx="539020" cy="539020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s-MX" dirty="0"/>
              <a:t>*</a:t>
            </a:r>
          </a:p>
        </p:txBody>
      </p:sp>
      <p:sp>
        <p:nvSpPr>
          <p:cNvPr id="71" name="Marcador de texto 58">
            <a:extLst>
              <a:ext uri="{FF2B5EF4-FFF2-40B4-BE49-F238E27FC236}">
                <a16:creationId xmlns="" xmlns:a16="http://schemas.microsoft.com/office/drawing/2014/main" id="{8DF64017-B001-4AB0-BA6F-9699332A8BF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368608" y="4686432"/>
            <a:ext cx="2089150" cy="425448"/>
          </a:xfrm>
        </p:spPr>
        <p:txBody>
          <a:bodyPr>
            <a:normAutofit/>
          </a:bodyPr>
          <a:lstStyle>
            <a:lvl1pPr marL="0" indent="0" algn="ctr">
              <a:buNone/>
              <a:defRPr sz="1400" b="1">
                <a:latin typeface="+mn-lt"/>
              </a:defRPr>
            </a:lvl1pPr>
          </a:lstStyle>
          <a:p>
            <a:pPr lvl="0"/>
            <a:r>
              <a:rPr lang="es-MX" dirty="0"/>
              <a:t>Texto</a:t>
            </a:r>
          </a:p>
        </p:txBody>
      </p:sp>
      <p:sp>
        <p:nvSpPr>
          <p:cNvPr id="73" name="Marcador de texto 58">
            <a:extLst>
              <a:ext uri="{FF2B5EF4-FFF2-40B4-BE49-F238E27FC236}">
                <a16:creationId xmlns="" xmlns:a16="http://schemas.microsoft.com/office/drawing/2014/main" id="{3C1C676E-87B7-41CB-A7E8-DD6D2494370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575675" y="2761206"/>
            <a:ext cx="573183" cy="555906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latin typeface="+mj-lt"/>
              </a:defRPr>
            </a:lvl1pPr>
          </a:lstStyle>
          <a:p>
            <a:pPr lvl="0"/>
            <a:r>
              <a:rPr lang="es-MX" dirty="0"/>
              <a:t>#</a:t>
            </a:r>
          </a:p>
        </p:txBody>
      </p:sp>
      <p:sp>
        <p:nvSpPr>
          <p:cNvPr id="74" name="Marcador de texto 58">
            <a:extLst>
              <a:ext uri="{FF2B5EF4-FFF2-40B4-BE49-F238E27FC236}">
                <a16:creationId xmlns="" xmlns:a16="http://schemas.microsoft.com/office/drawing/2014/main" id="{CDE9F28C-C090-47BA-9143-8E766E0F4FF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9456679" y="2761206"/>
            <a:ext cx="573183" cy="555906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s-MX" dirty="0"/>
              <a:t>#</a:t>
            </a:r>
          </a:p>
        </p:txBody>
      </p:sp>
      <p:sp>
        <p:nvSpPr>
          <p:cNvPr id="75" name="Marcador de texto 58">
            <a:extLst>
              <a:ext uri="{FF2B5EF4-FFF2-40B4-BE49-F238E27FC236}">
                <a16:creationId xmlns="" xmlns:a16="http://schemas.microsoft.com/office/drawing/2014/main" id="{E9ABE9B9-3B6E-4CC2-9F9E-FF3D0FED700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456679" y="3588988"/>
            <a:ext cx="573183" cy="555906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s-MX" dirty="0"/>
              <a:t>#</a:t>
            </a:r>
          </a:p>
        </p:txBody>
      </p:sp>
      <p:sp>
        <p:nvSpPr>
          <p:cNvPr id="76" name="Marcador de texto 58">
            <a:extLst>
              <a:ext uri="{FF2B5EF4-FFF2-40B4-BE49-F238E27FC236}">
                <a16:creationId xmlns="" xmlns:a16="http://schemas.microsoft.com/office/drawing/2014/main" id="{6893EE48-6EBB-44B8-9830-91EE4C61E46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575675" y="3588988"/>
            <a:ext cx="573183" cy="555906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s-MX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3763573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o con Fond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o 33">
            <a:extLst>
              <a:ext uri="{FF2B5EF4-FFF2-40B4-BE49-F238E27FC236}">
                <a16:creationId xmlns="" xmlns:a16="http://schemas.microsoft.com/office/drawing/2014/main" id="{80596B1A-2A60-4B20-9D89-1151B9D2B053}"/>
              </a:ext>
            </a:extLst>
          </p:cNvPr>
          <p:cNvGrpSpPr/>
          <p:nvPr/>
        </p:nvGrpSpPr>
        <p:grpSpPr>
          <a:xfrm rot="17100000">
            <a:off x="9650093" y="2774698"/>
            <a:ext cx="8859600" cy="8859600"/>
            <a:chOff x="5372100" y="2705100"/>
            <a:chExt cx="1447800" cy="1447800"/>
          </a:xfrm>
        </p:grpSpPr>
        <p:pic>
          <p:nvPicPr>
            <p:cNvPr id="35" name="Gráfico 34">
              <a:extLst>
                <a:ext uri="{FF2B5EF4-FFF2-40B4-BE49-F238E27FC236}">
                  <a16:creationId xmlns="" xmlns:a16="http://schemas.microsoft.com/office/drawing/2014/main" id="{41303732-3541-46E2-BAAD-2A78B36C52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638800" y="2967037"/>
              <a:ext cx="914400" cy="923925"/>
            </a:xfrm>
            <a:prstGeom prst="rect">
              <a:avLst/>
            </a:prstGeom>
          </p:spPr>
        </p:pic>
        <p:pic>
          <p:nvPicPr>
            <p:cNvPr id="36" name="Gráfico 35">
              <a:extLst>
                <a:ext uri="{FF2B5EF4-FFF2-40B4-BE49-F238E27FC236}">
                  <a16:creationId xmlns="" xmlns:a16="http://schemas.microsoft.com/office/drawing/2014/main" id="{D677BBC1-52A0-4DEF-BEAA-F430EEDB3EB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72100" y="2705100"/>
              <a:ext cx="1447800" cy="1447800"/>
            </a:xfrm>
            <a:prstGeom prst="rect">
              <a:avLst/>
            </a:prstGeom>
          </p:spPr>
        </p:pic>
      </p:grpSp>
      <p:grpSp>
        <p:nvGrpSpPr>
          <p:cNvPr id="31" name="Grupo 30">
            <a:extLst>
              <a:ext uri="{FF2B5EF4-FFF2-40B4-BE49-F238E27FC236}">
                <a16:creationId xmlns="" xmlns:a16="http://schemas.microsoft.com/office/drawing/2014/main" id="{10DDD992-4CB4-487A-9313-CA58F7A964EB}"/>
              </a:ext>
            </a:extLst>
          </p:cNvPr>
          <p:cNvGrpSpPr/>
          <p:nvPr/>
        </p:nvGrpSpPr>
        <p:grpSpPr>
          <a:xfrm rot="8100000">
            <a:off x="-3035623" y="-5792075"/>
            <a:ext cx="10269698" cy="10269698"/>
            <a:chOff x="5372100" y="2705100"/>
            <a:chExt cx="1447800" cy="1447800"/>
          </a:xfrm>
        </p:grpSpPr>
        <p:pic>
          <p:nvPicPr>
            <p:cNvPr id="32" name="Gráfico 31">
              <a:extLst>
                <a:ext uri="{FF2B5EF4-FFF2-40B4-BE49-F238E27FC236}">
                  <a16:creationId xmlns="" xmlns:a16="http://schemas.microsoft.com/office/drawing/2014/main" id="{F93B5637-D1C3-427A-83E5-A9442E744EA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638800" y="2967037"/>
              <a:ext cx="914400" cy="923925"/>
            </a:xfrm>
            <a:prstGeom prst="rect">
              <a:avLst/>
            </a:prstGeom>
          </p:spPr>
        </p:pic>
        <p:pic>
          <p:nvPicPr>
            <p:cNvPr id="33" name="Gráfico 32">
              <a:extLst>
                <a:ext uri="{FF2B5EF4-FFF2-40B4-BE49-F238E27FC236}">
                  <a16:creationId xmlns="" xmlns:a16="http://schemas.microsoft.com/office/drawing/2014/main" id="{14F7A656-A46E-4289-B974-B7D0D318A9E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72100" y="2705100"/>
              <a:ext cx="1447800" cy="1447800"/>
            </a:xfrm>
            <a:prstGeom prst="rect">
              <a:avLst/>
            </a:prstGeom>
          </p:spPr>
        </p:pic>
      </p:grpSp>
      <p:sp>
        <p:nvSpPr>
          <p:cNvPr id="40" name="Marcador de texto 10">
            <a:extLst>
              <a:ext uri="{FF2B5EF4-FFF2-40B4-BE49-F238E27FC236}">
                <a16:creationId xmlns="" xmlns:a16="http://schemas.microsoft.com/office/drawing/2014/main" id="{B3332747-AAA1-4E7F-AFB8-4CFBFBB615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199" y="712269"/>
            <a:ext cx="5257799" cy="32725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1" name="Título 1">
            <a:extLst>
              <a:ext uri="{FF2B5EF4-FFF2-40B4-BE49-F238E27FC236}">
                <a16:creationId xmlns="" xmlns:a16="http://schemas.microsoft.com/office/drawing/2014/main" id="{C3F68F55-43D5-4C70-AB5D-F6794C0F10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039529"/>
            <a:ext cx="5257800" cy="1260909"/>
          </a:xfrm>
        </p:spPr>
        <p:txBody>
          <a:bodyPr>
            <a:normAutofit/>
          </a:bodyPr>
          <a:lstStyle>
            <a:lvl1pPr>
              <a:defRPr sz="44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s-ES" dirty="0"/>
              <a:t>TITULO</a:t>
            </a:r>
            <a:endParaRPr lang="es-MX" dirty="0"/>
          </a:p>
        </p:txBody>
      </p:sp>
      <p:sp>
        <p:nvSpPr>
          <p:cNvPr id="42" name="Marcador de texto 26">
            <a:extLst>
              <a:ext uri="{FF2B5EF4-FFF2-40B4-BE49-F238E27FC236}">
                <a16:creationId xmlns="" xmlns:a16="http://schemas.microsoft.com/office/drawing/2014/main" id="{4BA36535-9D1A-4F8A-8EF5-1A0C2B1FD47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38199" y="2541070"/>
            <a:ext cx="5257799" cy="68339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31257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ulo, cuadr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o 13">
            <a:extLst>
              <a:ext uri="{FF2B5EF4-FFF2-40B4-BE49-F238E27FC236}">
                <a16:creationId xmlns="" xmlns:a16="http://schemas.microsoft.com/office/drawing/2014/main" id="{D0A38272-49E0-491D-82B1-6FC997276E88}"/>
              </a:ext>
            </a:extLst>
          </p:cNvPr>
          <p:cNvGrpSpPr/>
          <p:nvPr/>
        </p:nvGrpSpPr>
        <p:grpSpPr>
          <a:xfrm rot="1800000">
            <a:off x="-2819927" y="2531522"/>
            <a:ext cx="10040400" cy="10040400"/>
            <a:chOff x="5372100" y="2705100"/>
            <a:chExt cx="1447800" cy="1447800"/>
          </a:xfrm>
        </p:grpSpPr>
        <p:pic>
          <p:nvPicPr>
            <p:cNvPr id="15" name="Gráfico 14">
              <a:extLst>
                <a:ext uri="{FF2B5EF4-FFF2-40B4-BE49-F238E27FC236}">
                  <a16:creationId xmlns="" xmlns:a16="http://schemas.microsoft.com/office/drawing/2014/main" id="{43CDF3E4-014F-4C0D-9710-17EFA4FF76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638800" y="2967037"/>
              <a:ext cx="914400" cy="923925"/>
            </a:xfrm>
            <a:prstGeom prst="rect">
              <a:avLst/>
            </a:prstGeom>
          </p:spPr>
        </p:pic>
        <p:pic>
          <p:nvPicPr>
            <p:cNvPr id="16" name="Gráfico 15">
              <a:extLst>
                <a:ext uri="{FF2B5EF4-FFF2-40B4-BE49-F238E27FC236}">
                  <a16:creationId xmlns="" xmlns:a16="http://schemas.microsoft.com/office/drawing/2014/main" id="{663B19DD-DDBE-463F-B390-1C2131CC18D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72100" y="2705100"/>
              <a:ext cx="1447800" cy="1447800"/>
            </a:xfrm>
            <a:prstGeom prst="rect">
              <a:avLst/>
            </a:prstGeom>
          </p:spPr>
        </p:pic>
      </p:grpSp>
      <p:grpSp>
        <p:nvGrpSpPr>
          <p:cNvPr id="17" name="Grupo 16">
            <a:extLst>
              <a:ext uri="{FF2B5EF4-FFF2-40B4-BE49-F238E27FC236}">
                <a16:creationId xmlns="" xmlns:a16="http://schemas.microsoft.com/office/drawing/2014/main" id="{E4117FDC-5E9A-4A96-B2DA-55C9E592AD22}"/>
              </a:ext>
            </a:extLst>
          </p:cNvPr>
          <p:cNvGrpSpPr/>
          <p:nvPr/>
        </p:nvGrpSpPr>
        <p:grpSpPr>
          <a:xfrm rot="13500000">
            <a:off x="10653790" y="-1247281"/>
            <a:ext cx="2800800" cy="2800800"/>
            <a:chOff x="5372100" y="2705100"/>
            <a:chExt cx="1447800" cy="1447800"/>
          </a:xfrm>
        </p:grpSpPr>
        <p:pic>
          <p:nvPicPr>
            <p:cNvPr id="18" name="Gráfico 17">
              <a:extLst>
                <a:ext uri="{FF2B5EF4-FFF2-40B4-BE49-F238E27FC236}">
                  <a16:creationId xmlns="" xmlns:a16="http://schemas.microsoft.com/office/drawing/2014/main" id="{C018DE2B-1A1E-4B5A-A5FE-5460E4CFCB2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638800" y="2967037"/>
              <a:ext cx="914400" cy="923925"/>
            </a:xfrm>
            <a:prstGeom prst="rect">
              <a:avLst/>
            </a:prstGeom>
          </p:spPr>
        </p:pic>
        <p:pic>
          <p:nvPicPr>
            <p:cNvPr id="19" name="Gráfico 18">
              <a:extLst>
                <a:ext uri="{FF2B5EF4-FFF2-40B4-BE49-F238E27FC236}">
                  <a16:creationId xmlns="" xmlns:a16="http://schemas.microsoft.com/office/drawing/2014/main" id="{41683220-3147-4336-9977-66CA889FE3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72100" y="2705100"/>
              <a:ext cx="1447800" cy="1447800"/>
            </a:xfrm>
            <a:prstGeom prst="rect">
              <a:avLst/>
            </a:prstGeom>
          </p:spPr>
        </p:pic>
      </p:grpSp>
      <p:sp>
        <p:nvSpPr>
          <p:cNvPr id="21" name="Rectángulo: esquinas redondeadas 20">
            <a:extLst>
              <a:ext uri="{FF2B5EF4-FFF2-40B4-BE49-F238E27FC236}">
                <a16:creationId xmlns="" xmlns:a16="http://schemas.microsoft.com/office/drawing/2014/main" id="{6021140B-122F-4352-8774-F9DEFF5E74EC}"/>
              </a:ext>
            </a:extLst>
          </p:cNvPr>
          <p:cNvSpPr/>
          <p:nvPr/>
        </p:nvSpPr>
        <p:spPr>
          <a:xfrm>
            <a:off x="1084940" y="1323974"/>
            <a:ext cx="4256317" cy="4257675"/>
          </a:xfrm>
          <a:prstGeom prst="roundRect">
            <a:avLst>
              <a:gd name="adj" fmla="val 9564"/>
            </a:avLst>
          </a:prstGeom>
          <a:solidFill>
            <a:schemeClr val="bg1"/>
          </a:solidFill>
          <a:ln>
            <a:noFill/>
          </a:ln>
          <a:effectLst>
            <a:outerShdw blurRad="254000" dist="76200" dir="240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Rectángulo: esquinas redondeadas 24">
            <a:extLst>
              <a:ext uri="{FF2B5EF4-FFF2-40B4-BE49-F238E27FC236}">
                <a16:creationId xmlns="" xmlns:a16="http://schemas.microsoft.com/office/drawing/2014/main" id="{E8DB8215-6194-4AA4-9BAF-BFE9C23BA496}"/>
              </a:ext>
            </a:extLst>
          </p:cNvPr>
          <p:cNvSpPr/>
          <p:nvPr/>
        </p:nvSpPr>
        <p:spPr>
          <a:xfrm>
            <a:off x="4828817" y="1913972"/>
            <a:ext cx="962578" cy="962578"/>
          </a:xfrm>
          <a:prstGeom prst="roundRect">
            <a:avLst>
              <a:gd name="adj" fmla="val 9564"/>
            </a:avLst>
          </a:prstGeom>
          <a:solidFill>
            <a:srgbClr val="800080"/>
          </a:solidFill>
          <a:ln>
            <a:noFill/>
          </a:ln>
          <a:effectLst>
            <a:outerShdw blurRad="254000" dist="76200" dir="2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" name="Marcador de texto 35">
            <a:extLst>
              <a:ext uri="{FF2B5EF4-FFF2-40B4-BE49-F238E27FC236}">
                <a16:creationId xmlns="" xmlns:a16="http://schemas.microsoft.com/office/drawing/2014/main" id="{C97179EB-D19F-41F7-B8E7-F3F29B3F66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504335" y="3219447"/>
            <a:ext cx="3417527" cy="2189152"/>
          </a:xfrm>
        </p:spPr>
        <p:txBody>
          <a:bodyPr/>
          <a:lstStyle>
            <a:lvl1pPr>
              <a:buClr>
                <a:schemeClr val="accent1"/>
              </a:buClr>
              <a:defRPr>
                <a:latin typeface="+mn-lt"/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2pPr>
            <a:lvl3pPr marL="1143000" indent="-22860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</p:txBody>
      </p:sp>
      <p:sp>
        <p:nvSpPr>
          <p:cNvPr id="26" name="Marcador de texto 26">
            <a:extLst>
              <a:ext uri="{FF2B5EF4-FFF2-40B4-BE49-F238E27FC236}">
                <a16:creationId xmlns="" xmlns:a16="http://schemas.microsoft.com/office/drawing/2014/main" id="{C7F84A3F-4C37-4A6D-B57E-27CD5322A6D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504335" y="1740310"/>
            <a:ext cx="3417528" cy="1307689"/>
          </a:xfrm>
        </p:spPr>
        <p:txBody>
          <a:bodyPr>
            <a:normAutofit/>
          </a:bodyPr>
          <a:lstStyle>
            <a:lvl1pPr marL="0" indent="0">
              <a:buNone/>
              <a:defRPr sz="40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MX" dirty="0"/>
              <a:t>Texto</a:t>
            </a:r>
          </a:p>
        </p:txBody>
      </p:sp>
      <p:sp>
        <p:nvSpPr>
          <p:cNvPr id="9" name="Marcador de texto 26">
            <a:extLst>
              <a:ext uri="{FF2B5EF4-FFF2-40B4-BE49-F238E27FC236}">
                <a16:creationId xmlns="" xmlns:a16="http://schemas.microsoft.com/office/drawing/2014/main" id="{746612E0-D32F-4564-A7A0-CBC65FAA2AF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677753" y="2829830"/>
            <a:ext cx="3676047" cy="302714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="" xmlns:a16="http://schemas.microsoft.com/office/drawing/2014/main" id="{3C43EADF-E896-45AC-82FE-684BF5F436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77754" y="1328289"/>
            <a:ext cx="3676048" cy="1260909"/>
          </a:xfrm>
        </p:spPr>
        <p:txBody>
          <a:bodyPr>
            <a:normAutofit/>
          </a:bodyPr>
          <a:lstStyle>
            <a:lvl1pPr>
              <a:defRPr sz="44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s-ES" dirty="0"/>
              <a:t>TITULO</a:t>
            </a:r>
            <a:endParaRPr lang="es-MX" dirty="0"/>
          </a:p>
        </p:txBody>
      </p:sp>
      <p:sp>
        <p:nvSpPr>
          <p:cNvPr id="7" name="Marcador de texto 10">
            <a:extLst>
              <a:ext uri="{FF2B5EF4-FFF2-40B4-BE49-F238E27FC236}">
                <a16:creationId xmlns="" xmlns:a16="http://schemas.microsoft.com/office/drawing/2014/main" id="{9300C271-0EF7-4D2B-BC24-4DBF629AF32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77753" y="1001029"/>
            <a:ext cx="3676047" cy="32725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FD0F6077-4312-462A-A00D-2884784AEA56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4828817" y="1913972"/>
            <a:ext cx="962577" cy="962578"/>
          </a:xfrm>
          <a:solidFill>
            <a:schemeClr val="accent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MX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425496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ulo y gráf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o 21">
            <a:extLst>
              <a:ext uri="{FF2B5EF4-FFF2-40B4-BE49-F238E27FC236}">
                <a16:creationId xmlns="" xmlns:a16="http://schemas.microsoft.com/office/drawing/2014/main" id="{2F05385F-59AC-4EB9-870F-A071B835A99B}"/>
              </a:ext>
            </a:extLst>
          </p:cNvPr>
          <p:cNvGrpSpPr/>
          <p:nvPr/>
        </p:nvGrpSpPr>
        <p:grpSpPr>
          <a:xfrm rot="18000000">
            <a:off x="4961998" y="2531521"/>
            <a:ext cx="10040400" cy="10040400"/>
            <a:chOff x="5372100" y="2705100"/>
            <a:chExt cx="1447800" cy="1447800"/>
          </a:xfrm>
        </p:grpSpPr>
        <p:pic>
          <p:nvPicPr>
            <p:cNvPr id="23" name="Gráfico 22">
              <a:extLst>
                <a:ext uri="{FF2B5EF4-FFF2-40B4-BE49-F238E27FC236}">
                  <a16:creationId xmlns="" xmlns:a16="http://schemas.microsoft.com/office/drawing/2014/main" id="{B7A19804-77EA-4A6E-B6B6-65D023C6B52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638800" y="2967037"/>
              <a:ext cx="914400" cy="923925"/>
            </a:xfrm>
            <a:prstGeom prst="rect">
              <a:avLst/>
            </a:prstGeom>
          </p:spPr>
        </p:pic>
        <p:pic>
          <p:nvPicPr>
            <p:cNvPr id="24" name="Gráfico 23">
              <a:extLst>
                <a:ext uri="{FF2B5EF4-FFF2-40B4-BE49-F238E27FC236}">
                  <a16:creationId xmlns="" xmlns:a16="http://schemas.microsoft.com/office/drawing/2014/main" id="{59B274A4-694B-4694-BC35-518FBF36E0B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72100" y="2705100"/>
              <a:ext cx="1447800" cy="1447800"/>
            </a:xfrm>
            <a:prstGeom prst="rect">
              <a:avLst/>
            </a:prstGeom>
          </p:spPr>
        </p:pic>
      </p:grpSp>
      <p:grpSp>
        <p:nvGrpSpPr>
          <p:cNvPr id="19" name="Grupo 18">
            <a:extLst>
              <a:ext uri="{FF2B5EF4-FFF2-40B4-BE49-F238E27FC236}">
                <a16:creationId xmlns="" xmlns:a16="http://schemas.microsoft.com/office/drawing/2014/main" id="{A9209899-28B9-44CE-AD9E-794FA01A806F}"/>
              </a:ext>
            </a:extLst>
          </p:cNvPr>
          <p:cNvGrpSpPr/>
          <p:nvPr/>
        </p:nvGrpSpPr>
        <p:grpSpPr>
          <a:xfrm rot="7200000">
            <a:off x="-1260700" y="-1248000"/>
            <a:ext cx="2800800" cy="2800800"/>
            <a:chOff x="5372100" y="2705100"/>
            <a:chExt cx="1447800" cy="1447800"/>
          </a:xfrm>
        </p:grpSpPr>
        <p:pic>
          <p:nvPicPr>
            <p:cNvPr id="20" name="Gráfico 19">
              <a:extLst>
                <a:ext uri="{FF2B5EF4-FFF2-40B4-BE49-F238E27FC236}">
                  <a16:creationId xmlns="" xmlns:a16="http://schemas.microsoft.com/office/drawing/2014/main" id="{3D134F17-BB54-41D6-93C4-BF68DA54EFA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638800" y="2967037"/>
              <a:ext cx="914400" cy="923925"/>
            </a:xfrm>
            <a:prstGeom prst="rect">
              <a:avLst/>
            </a:prstGeom>
          </p:spPr>
        </p:pic>
        <p:pic>
          <p:nvPicPr>
            <p:cNvPr id="21" name="Gráfico 20">
              <a:extLst>
                <a:ext uri="{FF2B5EF4-FFF2-40B4-BE49-F238E27FC236}">
                  <a16:creationId xmlns="" xmlns:a16="http://schemas.microsoft.com/office/drawing/2014/main" id="{C8EB5F6A-6719-456E-9725-D1EE4497F6E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72100" y="2705100"/>
              <a:ext cx="1447800" cy="1447800"/>
            </a:xfrm>
            <a:prstGeom prst="rect">
              <a:avLst/>
            </a:prstGeom>
          </p:spPr>
        </p:pic>
      </p:grpSp>
      <p:sp>
        <p:nvSpPr>
          <p:cNvPr id="9" name="Marcador de texto 10">
            <a:extLst>
              <a:ext uri="{FF2B5EF4-FFF2-40B4-BE49-F238E27FC236}">
                <a16:creationId xmlns="" xmlns:a16="http://schemas.microsoft.com/office/drawing/2014/main" id="{D219D729-9517-42BE-AE2E-6B61337D6DB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199" y="1553746"/>
            <a:ext cx="3676047" cy="32894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="" xmlns:a16="http://schemas.microsoft.com/office/drawing/2014/main" id="{627E3510-FFA1-4980-A784-31F770197A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882693"/>
            <a:ext cx="3676048" cy="1927307"/>
          </a:xfrm>
        </p:spPr>
        <p:txBody>
          <a:bodyPr>
            <a:normAutofit/>
          </a:bodyPr>
          <a:lstStyle>
            <a:lvl1pPr>
              <a:defRPr sz="4400" b="1">
                <a:latin typeface="+mj-lt"/>
              </a:defRPr>
            </a:lvl1pPr>
          </a:lstStyle>
          <a:p>
            <a:r>
              <a:rPr lang="es-ES" dirty="0"/>
              <a:t>TITULO</a:t>
            </a:r>
            <a:endParaRPr lang="es-MX" dirty="0"/>
          </a:p>
        </p:txBody>
      </p:sp>
      <p:sp>
        <p:nvSpPr>
          <p:cNvPr id="11" name="Marcador de texto 26">
            <a:extLst>
              <a:ext uri="{FF2B5EF4-FFF2-40B4-BE49-F238E27FC236}">
                <a16:creationId xmlns="" xmlns:a16="http://schemas.microsoft.com/office/drawing/2014/main" id="{688B1198-A9B9-4BD4-AD9D-B79BB85F8B1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38199" y="3981451"/>
            <a:ext cx="3676047" cy="1927308"/>
          </a:xfr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3" name="Marcador de gráfico 12">
            <a:extLst>
              <a:ext uri="{FF2B5EF4-FFF2-40B4-BE49-F238E27FC236}">
                <a16:creationId xmlns="" xmlns:a16="http://schemas.microsoft.com/office/drawing/2014/main" id="{19959131-A95A-4175-8899-3A6A9EACE848}"/>
              </a:ext>
            </a:extLst>
          </p:cNvPr>
          <p:cNvSpPr>
            <a:spLocks noGrp="1"/>
          </p:cNvSpPr>
          <p:nvPr>
            <p:ph type="chart" sz="quarter" idx="20"/>
          </p:nvPr>
        </p:nvSpPr>
        <p:spPr>
          <a:xfrm>
            <a:off x="5410200" y="1004888"/>
            <a:ext cx="5836920" cy="2751772"/>
          </a:xfrm>
          <a:prstGeom prst="roundRect">
            <a:avLst>
              <a:gd name="adj" fmla="val 12461"/>
            </a:avLst>
          </a:prstGeom>
          <a:solidFill>
            <a:schemeClr val="bg1"/>
          </a:solidFill>
          <a:ln>
            <a:noFill/>
          </a:ln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s-ES"/>
              <a:t>Haga clic en el icono para agregar un gráfico</a:t>
            </a:r>
            <a:endParaRPr lang="es-MX" dirty="0"/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="" xmlns:a16="http://schemas.microsoft.com/office/drawing/2014/main" id="{0B707165-D869-4644-B27F-82A3033E66B0}"/>
              </a:ext>
            </a:extLst>
          </p:cNvPr>
          <p:cNvSpPr/>
          <p:nvPr/>
        </p:nvSpPr>
        <p:spPr>
          <a:xfrm>
            <a:off x="5378384" y="3943351"/>
            <a:ext cx="1950002" cy="1909761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254000" dist="76200" dir="2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="" xmlns:a16="http://schemas.microsoft.com/office/drawing/2014/main" id="{1F329708-AD6B-4D50-9FD4-BA96AB5BFB7C}"/>
              </a:ext>
            </a:extLst>
          </p:cNvPr>
          <p:cNvSpPr/>
          <p:nvPr/>
        </p:nvSpPr>
        <p:spPr>
          <a:xfrm>
            <a:off x="7493318" y="3943351"/>
            <a:ext cx="3753802" cy="1909761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Marcador de texto 26">
            <a:extLst>
              <a:ext uri="{FF2B5EF4-FFF2-40B4-BE49-F238E27FC236}">
                <a16:creationId xmlns="" xmlns:a16="http://schemas.microsoft.com/office/drawing/2014/main" id="{BD4F3EC2-5AA2-41CB-AC2D-CE43EAA627D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889560" y="4358641"/>
            <a:ext cx="2961320" cy="111728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n-lt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7" name="Marcador de texto 26">
            <a:extLst>
              <a:ext uri="{FF2B5EF4-FFF2-40B4-BE49-F238E27FC236}">
                <a16:creationId xmlns="" xmlns:a16="http://schemas.microsoft.com/office/drawing/2014/main" id="{69AC7E9D-3A4D-4741-9275-D1233C96507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557169" y="4080117"/>
            <a:ext cx="1591503" cy="1635517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s-MX" dirty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127307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abla 9">
            <a:extLst>
              <a:ext uri="{FF2B5EF4-FFF2-40B4-BE49-F238E27FC236}">
                <a16:creationId xmlns="" xmlns:a16="http://schemas.microsoft.com/office/drawing/2014/main" id="{C0A69CC2-8927-4EB4-BC46-B4275A63DCCA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838200" y="2155506"/>
            <a:ext cx="10515600" cy="433736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s-ES"/>
              <a:t>Haga clic en el icono para agregar una tabla</a:t>
            </a:r>
            <a:endParaRPr lang="es-MX" dirty="0"/>
          </a:p>
        </p:txBody>
      </p:sp>
      <p:cxnSp>
        <p:nvCxnSpPr>
          <p:cNvPr id="19" name="Divisor">
            <a:extLst>
              <a:ext uri="{FF2B5EF4-FFF2-40B4-BE49-F238E27FC236}">
                <a16:creationId xmlns="" xmlns:a16="http://schemas.microsoft.com/office/drawing/2014/main" id="{C5AD366C-9F0C-4827-8807-54D2CC234C08}"/>
              </a:ext>
            </a:extLst>
          </p:cNvPr>
          <p:cNvCxnSpPr>
            <a:cxnSpLocks/>
          </p:cNvCxnSpPr>
          <p:nvPr/>
        </p:nvCxnSpPr>
        <p:spPr>
          <a:xfrm flipV="1">
            <a:off x="5967413" y="2053908"/>
            <a:ext cx="273367" cy="1905"/>
          </a:xfrm>
          <a:prstGeom prst="line">
            <a:avLst/>
          </a:prstGeom>
          <a:ln w="50800" cap="rnd">
            <a:solidFill>
              <a:srgbClr val="DBA5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ubTexto">
            <a:extLst>
              <a:ext uri="{FF2B5EF4-FFF2-40B4-BE49-F238E27FC236}">
                <a16:creationId xmlns="" xmlns:a16="http://schemas.microsoft.com/office/drawing/2014/main" id="{6C8D6BDF-FC81-4903-B8A0-F9A50B9B9D1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199" y="1589089"/>
            <a:ext cx="10515600" cy="365125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Título 6">
            <a:extLst>
              <a:ext uri="{FF2B5EF4-FFF2-40B4-BE49-F238E27FC236}">
                <a16:creationId xmlns="" xmlns:a16="http://schemas.microsoft.com/office/drawing/2014/main" id="{900DAC4A-52D4-4642-9278-D510B9101E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2239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s-ES" dirty="0"/>
              <a:t>TITULO</a:t>
            </a:r>
            <a:br>
              <a:rPr lang="es-ES" dirty="0"/>
            </a:br>
            <a:r>
              <a:rPr lang="es-ES" dirty="0"/>
              <a:t>DOBLE LINEA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888295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Divisor">
            <a:extLst>
              <a:ext uri="{FF2B5EF4-FFF2-40B4-BE49-F238E27FC236}">
                <a16:creationId xmlns="" xmlns:a16="http://schemas.microsoft.com/office/drawing/2014/main" id="{C5AD366C-9F0C-4827-8807-54D2CC234C08}"/>
              </a:ext>
            </a:extLst>
          </p:cNvPr>
          <p:cNvCxnSpPr>
            <a:cxnSpLocks/>
          </p:cNvCxnSpPr>
          <p:nvPr/>
        </p:nvCxnSpPr>
        <p:spPr>
          <a:xfrm flipV="1">
            <a:off x="5967413" y="2053908"/>
            <a:ext cx="273367" cy="1905"/>
          </a:xfrm>
          <a:prstGeom prst="line">
            <a:avLst/>
          </a:prstGeom>
          <a:ln w="50800" cap="rnd">
            <a:solidFill>
              <a:srgbClr val="DBA5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ubTexto">
            <a:extLst>
              <a:ext uri="{FF2B5EF4-FFF2-40B4-BE49-F238E27FC236}">
                <a16:creationId xmlns="" xmlns:a16="http://schemas.microsoft.com/office/drawing/2014/main" id="{6C8D6BDF-FC81-4903-B8A0-F9A50B9B9D1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199" y="1589089"/>
            <a:ext cx="10515600" cy="365125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="" xmlns:a16="http://schemas.microsoft.com/office/drawing/2014/main" id="{8BE53B51-1611-4F4A-B45E-7039C804DC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223964"/>
          </a:xfrm>
        </p:spPr>
        <p:txBody>
          <a:bodyPr anchor="ctr">
            <a:noAutofit/>
          </a:bodyPr>
          <a:lstStyle>
            <a:lvl1pPr algn="ctr">
              <a:defRPr sz="4400"/>
            </a:lvl1pPr>
          </a:lstStyle>
          <a:p>
            <a:r>
              <a:rPr lang="es-ES" dirty="0"/>
              <a:t>TITULO</a:t>
            </a:r>
            <a:br>
              <a:rPr lang="es-ES" dirty="0"/>
            </a:br>
            <a:r>
              <a:rPr lang="es-ES" dirty="0"/>
              <a:t>DOBLE LINEA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649056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7D1F837-F572-432B-979A-05EE65E797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B89F3598-F572-44E1-9984-5C8EB53307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74845C5-2FAE-470F-9FDB-ED95F8426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6FE3-1FA2-46D6-B24D-696CE4C754CE}" type="datetimeFigureOut">
              <a:rPr lang="es-MX" smtClean="0"/>
              <a:t>15/11/2023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27DBE30A-B9D3-4073-9710-C503725F6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1273D9BD-5A8F-4B77-AE83-E6D08E1AB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F2F98-59D9-4269-99CD-2F7A24ED7D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906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>
            <a:extLst>
              <a:ext uri="{FF2B5EF4-FFF2-40B4-BE49-F238E27FC236}">
                <a16:creationId xmlns="" xmlns:a16="http://schemas.microsoft.com/office/drawing/2014/main" id="{B4060223-CB49-4B8A-A45D-1DED640695D3}"/>
              </a:ext>
            </a:extLst>
          </p:cNvPr>
          <p:cNvGrpSpPr/>
          <p:nvPr/>
        </p:nvGrpSpPr>
        <p:grpSpPr>
          <a:xfrm rot="18000000">
            <a:off x="6705600" y="1313079"/>
            <a:ext cx="10304142" cy="10304142"/>
            <a:chOff x="5372100" y="2705100"/>
            <a:chExt cx="1447800" cy="1447800"/>
          </a:xfrm>
        </p:grpSpPr>
        <p:pic>
          <p:nvPicPr>
            <p:cNvPr id="7" name="Gráfico 6">
              <a:extLst>
                <a:ext uri="{FF2B5EF4-FFF2-40B4-BE49-F238E27FC236}">
                  <a16:creationId xmlns="" xmlns:a16="http://schemas.microsoft.com/office/drawing/2014/main" id="{CB8FA495-E51F-477E-8185-10D242587D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638800" y="2967037"/>
              <a:ext cx="914400" cy="923925"/>
            </a:xfrm>
            <a:prstGeom prst="rect">
              <a:avLst/>
            </a:prstGeom>
          </p:spPr>
        </p:pic>
        <p:pic>
          <p:nvPicPr>
            <p:cNvPr id="11" name="Gráfico 10">
              <a:extLst>
                <a:ext uri="{FF2B5EF4-FFF2-40B4-BE49-F238E27FC236}">
                  <a16:creationId xmlns="" xmlns:a16="http://schemas.microsoft.com/office/drawing/2014/main" id="{B7349D8D-CE8B-467B-B50A-B9D24A2AC69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72100" y="2705100"/>
              <a:ext cx="1447800" cy="1447800"/>
            </a:xfrm>
            <a:prstGeom prst="rect">
              <a:avLst/>
            </a:prstGeom>
          </p:spPr>
        </p:pic>
      </p:grpSp>
      <p:grpSp>
        <p:nvGrpSpPr>
          <p:cNvPr id="18" name="Grupo 17">
            <a:extLst>
              <a:ext uri="{FF2B5EF4-FFF2-40B4-BE49-F238E27FC236}">
                <a16:creationId xmlns="" xmlns:a16="http://schemas.microsoft.com/office/drawing/2014/main" id="{763D5104-5752-4638-97B5-238B9E94B4F1}"/>
              </a:ext>
            </a:extLst>
          </p:cNvPr>
          <p:cNvGrpSpPr/>
          <p:nvPr/>
        </p:nvGrpSpPr>
        <p:grpSpPr>
          <a:xfrm rot="7200000">
            <a:off x="-1304770" y="-1304770"/>
            <a:ext cx="2866870" cy="2866870"/>
            <a:chOff x="5372100" y="2705100"/>
            <a:chExt cx="1447800" cy="1447800"/>
          </a:xfrm>
        </p:grpSpPr>
        <p:pic>
          <p:nvPicPr>
            <p:cNvPr id="19" name="Gráfico 18">
              <a:extLst>
                <a:ext uri="{FF2B5EF4-FFF2-40B4-BE49-F238E27FC236}">
                  <a16:creationId xmlns="" xmlns:a16="http://schemas.microsoft.com/office/drawing/2014/main" id="{200BA6A9-87D3-4ACC-94EC-EE4BD0196C0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638800" y="2967037"/>
              <a:ext cx="914400" cy="923925"/>
            </a:xfrm>
            <a:prstGeom prst="rect">
              <a:avLst/>
            </a:prstGeom>
          </p:spPr>
        </p:pic>
        <p:pic>
          <p:nvPicPr>
            <p:cNvPr id="20" name="Gráfico 19">
              <a:extLst>
                <a:ext uri="{FF2B5EF4-FFF2-40B4-BE49-F238E27FC236}">
                  <a16:creationId xmlns="" xmlns:a16="http://schemas.microsoft.com/office/drawing/2014/main" id="{2BF34C6B-79A6-4ED9-A86F-290BB9D7530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72100" y="2705100"/>
              <a:ext cx="1447800" cy="1447800"/>
            </a:xfrm>
            <a:prstGeom prst="rect">
              <a:avLst/>
            </a:prstGeom>
          </p:spPr>
        </p:pic>
      </p:grpSp>
      <p:sp>
        <p:nvSpPr>
          <p:cNvPr id="8" name="Rectángulo: esquinas redondeadas 7">
            <a:extLst>
              <a:ext uri="{FF2B5EF4-FFF2-40B4-BE49-F238E27FC236}">
                <a16:creationId xmlns="" xmlns:a16="http://schemas.microsoft.com/office/drawing/2014/main" id="{DFCE8D9F-FB85-4A56-81CA-C1BF1A067BDF}"/>
              </a:ext>
            </a:extLst>
          </p:cNvPr>
          <p:cNvSpPr/>
          <p:nvPr/>
        </p:nvSpPr>
        <p:spPr>
          <a:xfrm>
            <a:off x="1824822" y="1323974"/>
            <a:ext cx="9024153" cy="4257675"/>
          </a:xfrm>
          <a:prstGeom prst="roundRect">
            <a:avLst>
              <a:gd name="adj" fmla="val 9564"/>
            </a:avLst>
          </a:prstGeom>
          <a:solidFill>
            <a:srgbClr val="FFFFFF"/>
          </a:solidFill>
          <a:ln>
            <a:noFill/>
          </a:ln>
          <a:effectLst>
            <a:outerShdw blurRad="254000" dist="76200" dir="240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Elipse 8">
            <a:extLst>
              <a:ext uri="{FF2B5EF4-FFF2-40B4-BE49-F238E27FC236}">
                <a16:creationId xmlns="" xmlns:a16="http://schemas.microsoft.com/office/drawing/2014/main" id="{5C0E417D-252C-43E6-8A8A-5EC850130C10}"/>
              </a:ext>
            </a:extLst>
          </p:cNvPr>
          <p:cNvSpPr/>
          <p:nvPr/>
        </p:nvSpPr>
        <p:spPr>
          <a:xfrm>
            <a:off x="1423431" y="2066925"/>
            <a:ext cx="2752725" cy="2752725"/>
          </a:xfrm>
          <a:prstGeom prst="ellipse">
            <a:avLst/>
          </a:prstGeom>
          <a:noFill/>
          <a:ln w="76200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" name="Subtitulo">
            <a:extLst>
              <a:ext uri="{FF2B5EF4-FFF2-40B4-BE49-F238E27FC236}">
                <a16:creationId xmlns="" xmlns:a16="http://schemas.microsoft.com/office/drawing/2014/main" id="{F3D9D895-17C9-46C6-B138-8A0B0E6582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76774" y="4162425"/>
            <a:ext cx="5690403" cy="657225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s-MX" dirty="0"/>
              <a:t>Texto adicional</a:t>
            </a:r>
          </a:p>
        </p:txBody>
      </p:sp>
      <p:sp>
        <p:nvSpPr>
          <p:cNvPr id="123" name="Título">
            <a:extLst>
              <a:ext uri="{FF2B5EF4-FFF2-40B4-BE49-F238E27FC236}">
                <a16:creationId xmlns="" xmlns:a16="http://schemas.microsoft.com/office/drawing/2014/main" id="{D556F72A-5D7D-4C2B-BADA-E9AE174F77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97964" y="2379148"/>
            <a:ext cx="5669214" cy="1459427"/>
          </a:xfrm>
        </p:spPr>
        <p:txBody>
          <a:bodyPr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s-MX" dirty="0"/>
              <a:t>TITULO DE</a:t>
            </a:r>
            <a:br>
              <a:rPr lang="es-MX" dirty="0"/>
            </a:br>
            <a:r>
              <a:rPr lang="es-MX" dirty="0"/>
              <a:t>PRESENTACIÓN</a:t>
            </a:r>
          </a:p>
        </p:txBody>
      </p:sp>
      <p:pic>
        <p:nvPicPr>
          <p:cNvPr id="28" name="Gráfico 27">
            <a:extLst>
              <a:ext uri="{FF2B5EF4-FFF2-40B4-BE49-F238E27FC236}">
                <a16:creationId xmlns="" xmlns:a16="http://schemas.microsoft.com/office/drawing/2014/main" id="{BD960A11-4058-48F4-AE45-B24909E1618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4211" y="3119747"/>
            <a:ext cx="2583336" cy="666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82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>
            <a:extLst>
              <a:ext uri="{FF2B5EF4-FFF2-40B4-BE49-F238E27FC236}">
                <a16:creationId xmlns="" xmlns:a16="http://schemas.microsoft.com/office/drawing/2014/main" id="{B4060223-CB49-4B8A-A45D-1DED640695D3}"/>
              </a:ext>
            </a:extLst>
          </p:cNvPr>
          <p:cNvGrpSpPr/>
          <p:nvPr/>
        </p:nvGrpSpPr>
        <p:grpSpPr>
          <a:xfrm rot="18000000">
            <a:off x="6705600" y="1313079"/>
            <a:ext cx="10304142" cy="10304142"/>
            <a:chOff x="5372100" y="2705100"/>
            <a:chExt cx="1447800" cy="1447800"/>
          </a:xfrm>
        </p:grpSpPr>
        <p:pic>
          <p:nvPicPr>
            <p:cNvPr id="7" name="Gráfico 6">
              <a:extLst>
                <a:ext uri="{FF2B5EF4-FFF2-40B4-BE49-F238E27FC236}">
                  <a16:creationId xmlns="" xmlns:a16="http://schemas.microsoft.com/office/drawing/2014/main" id="{CB8FA495-E51F-477E-8185-10D242587D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638800" y="2967037"/>
              <a:ext cx="914400" cy="923925"/>
            </a:xfrm>
            <a:prstGeom prst="rect">
              <a:avLst/>
            </a:prstGeom>
          </p:spPr>
        </p:pic>
        <p:pic>
          <p:nvPicPr>
            <p:cNvPr id="11" name="Gráfico 10">
              <a:extLst>
                <a:ext uri="{FF2B5EF4-FFF2-40B4-BE49-F238E27FC236}">
                  <a16:creationId xmlns="" xmlns:a16="http://schemas.microsoft.com/office/drawing/2014/main" id="{B7349D8D-CE8B-467B-B50A-B9D24A2AC69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72100" y="2705100"/>
              <a:ext cx="1447800" cy="1447800"/>
            </a:xfrm>
            <a:prstGeom prst="rect">
              <a:avLst/>
            </a:prstGeom>
          </p:spPr>
        </p:pic>
      </p:grpSp>
      <p:grpSp>
        <p:nvGrpSpPr>
          <p:cNvPr id="18" name="Grupo 17">
            <a:extLst>
              <a:ext uri="{FF2B5EF4-FFF2-40B4-BE49-F238E27FC236}">
                <a16:creationId xmlns="" xmlns:a16="http://schemas.microsoft.com/office/drawing/2014/main" id="{763D5104-5752-4638-97B5-238B9E94B4F1}"/>
              </a:ext>
            </a:extLst>
          </p:cNvPr>
          <p:cNvGrpSpPr/>
          <p:nvPr/>
        </p:nvGrpSpPr>
        <p:grpSpPr>
          <a:xfrm rot="7200000">
            <a:off x="-1304770" y="-1304770"/>
            <a:ext cx="2866870" cy="2866870"/>
            <a:chOff x="5372100" y="2705100"/>
            <a:chExt cx="1447800" cy="1447800"/>
          </a:xfrm>
        </p:grpSpPr>
        <p:pic>
          <p:nvPicPr>
            <p:cNvPr id="19" name="Gráfico 18">
              <a:extLst>
                <a:ext uri="{FF2B5EF4-FFF2-40B4-BE49-F238E27FC236}">
                  <a16:creationId xmlns="" xmlns:a16="http://schemas.microsoft.com/office/drawing/2014/main" id="{200BA6A9-87D3-4ACC-94EC-EE4BD0196C0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638800" y="2967037"/>
              <a:ext cx="914400" cy="923925"/>
            </a:xfrm>
            <a:prstGeom prst="rect">
              <a:avLst/>
            </a:prstGeom>
          </p:spPr>
        </p:pic>
        <p:pic>
          <p:nvPicPr>
            <p:cNvPr id="20" name="Gráfico 19">
              <a:extLst>
                <a:ext uri="{FF2B5EF4-FFF2-40B4-BE49-F238E27FC236}">
                  <a16:creationId xmlns="" xmlns:a16="http://schemas.microsoft.com/office/drawing/2014/main" id="{2BF34C6B-79A6-4ED9-A86F-290BB9D7530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72100" y="2705100"/>
              <a:ext cx="1447800" cy="1447800"/>
            </a:xfrm>
            <a:prstGeom prst="rect">
              <a:avLst/>
            </a:prstGeom>
          </p:spPr>
        </p:pic>
      </p:grpSp>
      <p:sp>
        <p:nvSpPr>
          <p:cNvPr id="8" name="Rectángulo: esquinas redondeadas 7">
            <a:extLst>
              <a:ext uri="{FF2B5EF4-FFF2-40B4-BE49-F238E27FC236}">
                <a16:creationId xmlns="" xmlns:a16="http://schemas.microsoft.com/office/drawing/2014/main" id="{DFCE8D9F-FB85-4A56-81CA-C1BF1A067BDF}"/>
              </a:ext>
            </a:extLst>
          </p:cNvPr>
          <p:cNvSpPr/>
          <p:nvPr/>
        </p:nvSpPr>
        <p:spPr>
          <a:xfrm>
            <a:off x="1583924" y="1323974"/>
            <a:ext cx="9024153" cy="4257675"/>
          </a:xfrm>
          <a:prstGeom prst="roundRect">
            <a:avLst>
              <a:gd name="adj" fmla="val 9564"/>
            </a:avLst>
          </a:prstGeom>
          <a:solidFill>
            <a:srgbClr val="FFFFFF"/>
          </a:solidFill>
          <a:ln>
            <a:noFill/>
          </a:ln>
          <a:effectLst>
            <a:outerShdw blurRad="254000" dist="76200" dir="240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Elipse 8">
            <a:extLst>
              <a:ext uri="{FF2B5EF4-FFF2-40B4-BE49-F238E27FC236}">
                <a16:creationId xmlns="" xmlns:a16="http://schemas.microsoft.com/office/drawing/2014/main" id="{5C0E417D-252C-43E6-8A8A-5EC850130C10}"/>
              </a:ext>
            </a:extLst>
          </p:cNvPr>
          <p:cNvSpPr/>
          <p:nvPr/>
        </p:nvSpPr>
        <p:spPr>
          <a:xfrm>
            <a:off x="1423431" y="2066925"/>
            <a:ext cx="2752725" cy="2752725"/>
          </a:xfrm>
          <a:prstGeom prst="ellipse">
            <a:avLst/>
          </a:prstGeom>
          <a:noFill/>
          <a:ln w="76200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" name="Subtitulo">
            <a:extLst>
              <a:ext uri="{FF2B5EF4-FFF2-40B4-BE49-F238E27FC236}">
                <a16:creationId xmlns="" xmlns:a16="http://schemas.microsoft.com/office/drawing/2014/main" id="{F3D9D895-17C9-46C6-B138-8A0B0E6582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55411" y="4162425"/>
            <a:ext cx="8081178" cy="657225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+mn-lt"/>
              </a:defRPr>
            </a:lvl1pPr>
          </a:lstStyle>
          <a:p>
            <a:pPr lvl="0"/>
            <a:r>
              <a:rPr lang="es-MX" dirty="0"/>
              <a:t>Texto adicional</a:t>
            </a:r>
          </a:p>
        </p:txBody>
      </p:sp>
      <p:sp>
        <p:nvSpPr>
          <p:cNvPr id="123" name="Título">
            <a:extLst>
              <a:ext uri="{FF2B5EF4-FFF2-40B4-BE49-F238E27FC236}">
                <a16:creationId xmlns="" xmlns:a16="http://schemas.microsoft.com/office/drawing/2014/main" id="{D556F72A-5D7D-4C2B-BADA-E9AE174F77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55411" y="2379148"/>
            <a:ext cx="8081178" cy="1459427"/>
          </a:xfrm>
        </p:spPr>
        <p:txBody>
          <a:bodyPr>
            <a:noAutofit/>
          </a:bodyPr>
          <a:lstStyle>
            <a:lvl1pPr algn="ctr">
              <a:defRPr sz="4800" b="1">
                <a:latin typeface="+mj-lt"/>
              </a:defRPr>
            </a:lvl1pPr>
          </a:lstStyle>
          <a:p>
            <a:r>
              <a:rPr lang="es-MX" dirty="0"/>
              <a:t>TITULO DE</a:t>
            </a:r>
            <a:br>
              <a:rPr lang="es-MX" dirty="0"/>
            </a:br>
            <a:r>
              <a:rPr lang="es-MX" dirty="0"/>
              <a:t>PRESENTACIÓN</a:t>
            </a:r>
          </a:p>
        </p:txBody>
      </p:sp>
      <p:pic>
        <p:nvPicPr>
          <p:cNvPr id="13" name="Gráfico 27">
            <a:extLst>
              <a:ext uri="{FF2B5EF4-FFF2-40B4-BE49-F238E27FC236}">
                <a16:creationId xmlns="" xmlns:a16="http://schemas.microsoft.com/office/drawing/2014/main" id="{CB35E565-DA4B-4325-867B-24B89C1A4DAB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62575" y="5011532"/>
            <a:ext cx="1466850" cy="378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769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ulo e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704E9AC-1FF5-4AF3-85B8-7D36E08E01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731912"/>
            <a:ext cx="5166768" cy="1983440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es-ES" dirty="0"/>
              <a:t>TITULO</a:t>
            </a:r>
            <a:endParaRPr lang="es-MX" dirty="0"/>
          </a:p>
        </p:txBody>
      </p:sp>
      <p:sp>
        <p:nvSpPr>
          <p:cNvPr id="10" name="Foto">
            <a:extLst>
              <a:ext uri="{FF2B5EF4-FFF2-40B4-BE49-F238E27FC236}">
                <a16:creationId xmlns="" xmlns:a16="http://schemas.microsoft.com/office/drawing/2014/main" id="{BD64EBCE-0276-40AF-8B9D-D63D0F51B1C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85804" y="1156492"/>
            <a:ext cx="4567996" cy="4563970"/>
          </a:xfrm>
          <a:prstGeom prst="ellipse">
            <a:avLst/>
          </a:prstGeom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MX" dirty="0"/>
          </a:p>
        </p:txBody>
      </p:sp>
      <p:sp>
        <p:nvSpPr>
          <p:cNvPr id="12" name="Marcador de texto 11">
            <a:extLst>
              <a:ext uri="{FF2B5EF4-FFF2-40B4-BE49-F238E27FC236}">
                <a16:creationId xmlns="" xmlns:a16="http://schemas.microsoft.com/office/drawing/2014/main" id="{45AFFB85-21DD-4CEA-B3C3-9B86C453A1C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7476" y="3984859"/>
            <a:ext cx="5166767" cy="36638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Marcador de texto 13">
            <a:extLst>
              <a:ext uri="{FF2B5EF4-FFF2-40B4-BE49-F238E27FC236}">
                <a16:creationId xmlns="" xmlns:a16="http://schemas.microsoft.com/office/drawing/2014/main" id="{89CE2652-B251-4FBC-9E15-F9BE255A797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7476" y="4351240"/>
            <a:ext cx="5166767" cy="1369221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</a:lstStyle>
          <a:p>
            <a:pPr lvl="0"/>
            <a:r>
              <a:rPr lang="es-MX" dirty="0"/>
              <a:t>Texto adicional</a:t>
            </a:r>
            <a:endParaRPr lang="es-MX" sz="1600" dirty="0"/>
          </a:p>
        </p:txBody>
      </p:sp>
      <p:sp>
        <p:nvSpPr>
          <p:cNvPr id="16" name="Marcador de texto 15">
            <a:extLst>
              <a:ext uri="{FF2B5EF4-FFF2-40B4-BE49-F238E27FC236}">
                <a16:creationId xmlns="" xmlns:a16="http://schemas.microsoft.com/office/drawing/2014/main" id="{41959DD1-A40D-49B1-A0DD-1D4F5C0F46C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53315" y="5029200"/>
            <a:ext cx="2611437" cy="8763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54000" dist="76200" dir="24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es-MX" dirty="0"/>
              <a:t>Descripción Imagen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="" xmlns:a16="http://schemas.microsoft.com/office/drawing/2014/main" id="{29F3BC0F-994D-431F-96E0-818C7DBA831F}"/>
              </a:ext>
            </a:extLst>
          </p:cNvPr>
          <p:cNvGrpSpPr/>
          <p:nvPr userDrawn="1"/>
        </p:nvGrpSpPr>
        <p:grpSpPr>
          <a:xfrm>
            <a:off x="6652590" y="1457325"/>
            <a:ext cx="1196974" cy="1196974"/>
            <a:chOff x="6652590" y="1457325"/>
            <a:chExt cx="1196974" cy="1196974"/>
          </a:xfrm>
        </p:grpSpPr>
        <p:sp>
          <p:nvSpPr>
            <p:cNvPr id="7" name="Elipse 6">
              <a:extLst>
                <a:ext uri="{FF2B5EF4-FFF2-40B4-BE49-F238E27FC236}">
                  <a16:creationId xmlns="" xmlns:a16="http://schemas.microsoft.com/office/drawing/2014/main" id="{425A81E9-92D1-4450-A5D2-E5736B6D5C58}"/>
                </a:ext>
              </a:extLst>
            </p:cNvPr>
            <p:cNvSpPr/>
            <p:nvPr/>
          </p:nvSpPr>
          <p:spPr>
            <a:xfrm>
              <a:off x="6652590" y="1457325"/>
              <a:ext cx="1196974" cy="119697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17" name="Conector recto 16">
              <a:extLst>
                <a:ext uri="{FF2B5EF4-FFF2-40B4-BE49-F238E27FC236}">
                  <a16:creationId xmlns="" xmlns:a16="http://schemas.microsoft.com/office/drawing/2014/main" id="{0C3A7CAF-61D2-48AA-9937-7E73A8D318BD}"/>
                </a:ext>
              </a:extLst>
            </p:cNvPr>
            <p:cNvCxnSpPr/>
            <p:nvPr/>
          </p:nvCxnSpPr>
          <p:spPr>
            <a:xfrm rot="2700000">
              <a:off x="7104302" y="1935531"/>
              <a:ext cx="340206" cy="0"/>
            </a:xfrm>
            <a:prstGeom prst="line">
              <a:avLst/>
            </a:prstGeom>
            <a:ln w="12700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>
              <a:extLst>
                <a:ext uri="{FF2B5EF4-FFF2-40B4-BE49-F238E27FC236}">
                  <a16:creationId xmlns="" xmlns:a16="http://schemas.microsoft.com/office/drawing/2014/main" id="{E903FE98-274A-4E9D-BB4A-24FFBD0542BE}"/>
                </a:ext>
              </a:extLst>
            </p:cNvPr>
            <p:cNvCxnSpPr>
              <a:cxnSpLocks/>
            </p:cNvCxnSpPr>
            <p:nvPr/>
          </p:nvCxnSpPr>
          <p:spPr>
            <a:xfrm rot="2700000" flipV="1">
              <a:off x="7274405" y="2005990"/>
              <a:ext cx="0" cy="340206"/>
            </a:xfrm>
            <a:prstGeom prst="line">
              <a:avLst/>
            </a:prstGeom>
            <a:ln w="12700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5500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i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704E9AC-1FF5-4AF3-85B8-7D36E08E01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731912"/>
            <a:ext cx="5166768" cy="1983440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es-ES" dirty="0"/>
              <a:t>TITULO</a:t>
            </a:r>
            <a:endParaRPr lang="es-MX" dirty="0"/>
          </a:p>
        </p:txBody>
      </p:sp>
      <p:sp>
        <p:nvSpPr>
          <p:cNvPr id="12" name="Marcador de texto 11">
            <a:extLst>
              <a:ext uri="{FF2B5EF4-FFF2-40B4-BE49-F238E27FC236}">
                <a16:creationId xmlns="" xmlns:a16="http://schemas.microsoft.com/office/drawing/2014/main" id="{45AFFB85-21DD-4CEA-B3C3-9B86C453A1C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7476" y="3984859"/>
            <a:ext cx="5166767" cy="36638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Marcador de texto 13">
            <a:extLst>
              <a:ext uri="{FF2B5EF4-FFF2-40B4-BE49-F238E27FC236}">
                <a16:creationId xmlns="" xmlns:a16="http://schemas.microsoft.com/office/drawing/2014/main" id="{89CE2652-B251-4FBC-9E15-F9BE255A797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7476" y="4351240"/>
            <a:ext cx="5166767" cy="1369221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</a:lstStyle>
          <a:p>
            <a:pPr lvl="0"/>
            <a:r>
              <a:rPr lang="es-MX" dirty="0"/>
              <a:t>Texto adicional</a:t>
            </a:r>
            <a:endParaRPr lang="es-MX" sz="1600" dirty="0"/>
          </a:p>
        </p:txBody>
      </p:sp>
      <p:sp>
        <p:nvSpPr>
          <p:cNvPr id="5" name="Foto">
            <a:extLst>
              <a:ext uri="{FF2B5EF4-FFF2-40B4-BE49-F238E27FC236}">
                <a16:creationId xmlns="" xmlns:a16="http://schemas.microsoft.com/office/drawing/2014/main" id="{4336795A-913F-446C-B1D5-BCFF51A907E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85804" y="1156492"/>
            <a:ext cx="4567996" cy="456397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711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ulo Centrado y foto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rma libre: forma 18">
            <a:extLst>
              <a:ext uri="{FF2B5EF4-FFF2-40B4-BE49-F238E27FC236}">
                <a16:creationId xmlns="" xmlns:a16="http://schemas.microsoft.com/office/drawing/2014/main" id="{09B0C55F-7E3C-4991-82CF-1E6C2D53E10B}"/>
              </a:ext>
            </a:extLst>
          </p:cNvPr>
          <p:cNvSpPr/>
          <p:nvPr/>
        </p:nvSpPr>
        <p:spPr>
          <a:xfrm>
            <a:off x="6095998" y="3314700"/>
            <a:ext cx="5257801" cy="2750820"/>
          </a:xfrm>
          <a:custGeom>
            <a:avLst/>
            <a:gdLst>
              <a:gd name="connsiteX0" fmla="*/ 0 w 5334002"/>
              <a:gd name="connsiteY0" fmla="*/ 0 h 2750820"/>
              <a:gd name="connsiteX1" fmla="*/ 252746 w 5334002"/>
              <a:gd name="connsiteY1" fmla="*/ 0 h 2750820"/>
              <a:gd name="connsiteX2" fmla="*/ 2667000 w 5334002"/>
              <a:gd name="connsiteY2" fmla="*/ 0 h 2750820"/>
              <a:gd name="connsiteX3" fmla="*/ 5081257 w 5334002"/>
              <a:gd name="connsiteY3" fmla="*/ 0 h 2750820"/>
              <a:gd name="connsiteX4" fmla="*/ 5334002 w 5334002"/>
              <a:gd name="connsiteY4" fmla="*/ 252745 h 2750820"/>
              <a:gd name="connsiteX5" fmla="*/ 5334002 w 5334002"/>
              <a:gd name="connsiteY5" fmla="*/ 2498075 h 2750820"/>
              <a:gd name="connsiteX6" fmla="*/ 5081257 w 5334002"/>
              <a:gd name="connsiteY6" fmla="*/ 2750820 h 2750820"/>
              <a:gd name="connsiteX7" fmla="*/ 2667000 w 5334002"/>
              <a:gd name="connsiteY7" fmla="*/ 2750820 h 2750820"/>
              <a:gd name="connsiteX8" fmla="*/ 252746 w 5334002"/>
              <a:gd name="connsiteY8" fmla="*/ 2750820 h 2750820"/>
              <a:gd name="connsiteX9" fmla="*/ 0 w 5334002"/>
              <a:gd name="connsiteY9" fmla="*/ 2750820 h 2750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34002" h="2750820">
                <a:moveTo>
                  <a:pt x="0" y="0"/>
                </a:moveTo>
                <a:lnTo>
                  <a:pt x="252746" y="0"/>
                </a:lnTo>
                <a:lnTo>
                  <a:pt x="2667000" y="0"/>
                </a:lnTo>
                <a:lnTo>
                  <a:pt x="5081257" y="0"/>
                </a:lnTo>
                <a:cubicBezTo>
                  <a:pt x="5220844" y="0"/>
                  <a:pt x="5334002" y="113158"/>
                  <a:pt x="5334002" y="252745"/>
                </a:cubicBezTo>
                <a:lnTo>
                  <a:pt x="5334002" y="2498075"/>
                </a:lnTo>
                <a:cubicBezTo>
                  <a:pt x="5334002" y="2637662"/>
                  <a:pt x="5220844" y="2750820"/>
                  <a:pt x="5081257" y="2750820"/>
                </a:cubicBezTo>
                <a:lnTo>
                  <a:pt x="2667000" y="2750820"/>
                </a:lnTo>
                <a:lnTo>
                  <a:pt x="252746" y="2750820"/>
                </a:lnTo>
                <a:lnTo>
                  <a:pt x="0" y="275082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MX"/>
          </a:p>
        </p:txBody>
      </p:sp>
      <p:sp>
        <p:nvSpPr>
          <p:cNvPr id="34" name="Marcador de posición de imagen 33">
            <a:extLst>
              <a:ext uri="{FF2B5EF4-FFF2-40B4-BE49-F238E27FC236}">
                <a16:creationId xmlns="" xmlns:a16="http://schemas.microsoft.com/office/drawing/2014/main" id="{2A9DBFB0-F913-45A4-8F58-84B3651F5825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>
          <a:xfrm>
            <a:off x="838196" y="3314700"/>
            <a:ext cx="5257801" cy="2750820"/>
          </a:xfrm>
          <a:custGeom>
            <a:avLst/>
            <a:gdLst>
              <a:gd name="connsiteX0" fmla="*/ 0 w 5257801"/>
              <a:gd name="connsiteY0" fmla="*/ 198994 h 2750820"/>
              <a:gd name="connsiteX1" fmla="*/ 198994 w 5257801"/>
              <a:gd name="connsiteY1" fmla="*/ 0 h 2750820"/>
              <a:gd name="connsiteX2" fmla="*/ 5058807 w 5257801"/>
              <a:gd name="connsiteY2" fmla="*/ 0 h 2750820"/>
              <a:gd name="connsiteX3" fmla="*/ 5257801 w 5257801"/>
              <a:gd name="connsiteY3" fmla="*/ 198994 h 2750820"/>
              <a:gd name="connsiteX4" fmla="*/ 5257801 w 5257801"/>
              <a:gd name="connsiteY4" fmla="*/ 2551826 h 2750820"/>
              <a:gd name="connsiteX5" fmla="*/ 5058807 w 5257801"/>
              <a:gd name="connsiteY5" fmla="*/ 2750820 h 2750820"/>
              <a:gd name="connsiteX6" fmla="*/ 198994 w 5257801"/>
              <a:gd name="connsiteY6" fmla="*/ 2750820 h 2750820"/>
              <a:gd name="connsiteX7" fmla="*/ 0 w 5257801"/>
              <a:gd name="connsiteY7" fmla="*/ 2551826 h 2750820"/>
              <a:gd name="connsiteX8" fmla="*/ 0 w 5257801"/>
              <a:gd name="connsiteY8" fmla="*/ 198994 h 2750820"/>
              <a:gd name="connsiteX0" fmla="*/ 0 w 5257801"/>
              <a:gd name="connsiteY0" fmla="*/ 198994 h 2750820"/>
              <a:gd name="connsiteX1" fmla="*/ 198994 w 5257801"/>
              <a:gd name="connsiteY1" fmla="*/ 0 h 2750820"/>
              <a:gd name="connsiteX2" fmla="*/ 5058807 w 5257801"/>
              <a:gd name="connsiteY2" fmla="*/ 0 h 2750820"/>
              <a:gd name="connsiteX3" fmla="*/ 5257801 w 5257801"/>
              <a:gd name="connsiteY3" fmla="*/ 198994 h 2750820"/>
              <a:gd name="connsiteX4" fmla="*/ 5058807 w 5257801"/>
              <a:gd name="connsiteY4" fmla="*/ 2750820 h 2750820"/>
              <a:gd name="connsiteX5" fmla="*/ 198994 w 5257801"/>
              <a:gd name="connsiteY5" fmla="*/ 2750820 h 2750820"/>
              <a:gd name="connsiteX6" fmla="*/ 0 w 5257801"/>
              <a:gd name="connsiteY6" fmla="*/ 2551826 h 2750820"/>
              <a:gd name="connsiteX7" fmla="*/ 0 w 5257801"/>
              <a:gd name="connsiteY7" fmla="*/ 198994 h 2750820"/>
              <a:gd name="connsiteX0" fmla="*/ 0 w 5666283"/>
              <a:gd name="connsiteY0" fmla="*/ 198994 h 2750820"/>
              <a:gd name="connsiteX1" fmla="*/ 198994 w 5666283"/>
              <a:gd name="connsiteY1" fmla="*/ 0 h 2750820"/>
              <a:gd name="connsiteX2" fmla="*/ 5058807 w 5666283"/>
              <a:gd name="connsiteY2" fmla="*/ 0 h 2750820"/>
              <a:gd name="connsiteX3" fmla="*/ 5058807 w 5666283"/>
              <a:gd name="connsiteY3" fmla="*/ 2750820 h 2750820"/>
              <a:gd name="connsiteX4" fmla="*/ 198994 w 5666283"/>
              <a:gd name="connsiteY4" fmla="*/ 2750820 h 2750820"/>
              <a:gd name="connsiteX5" fmla="*/ 0 w 5666283"/>
              <a:gd name="connsiteY5" fmla="*/ 2551826 h 2750820"/>
              <a:gd name="connsiteX6" fmla="*/ 0 w 5666283"/>
              <a:gd name="connsiteY6" fmla="*/ 198994 h 2750820"/>
              <a:gd name="connsiteX0" fmla="*/ 0 w 5417602"/>
              <a:gd name="connsiteY0" fmla="*/ 198994 h 2750820"/>
              <a:gd name="connsiteX1" fmla="*/ 198994 w 5417602"/>
              <a:gd name="connsiteY1" fmla="*/ 0 h 2750820"/>
              <a:gd name="connsiteX2" fmla="*/ 5058807 w 5417602"/>
              <a:gd name="connsiteY2" fmla="*/ 0 h 2750820"/>
              <a:gd name="connsiteX3" fmla="*/ 5058807 w 5417602"/>
              <a:gd name="connsiteY3" fmla="*/ 2750820 h 2750820"/>
              <a:gd name="connsiteX4" fmla="*/ 198994 w 5417602"/>
              <a:gd name="connsiteY4" fmla="*/ 2750820 h 2750820"/>
              <a:gd name="connsiteX5" fmla="*/ 0 w 5417602"/>
              <a:gd name="connsiteY5" fmla="*/ 2551826 h 2750820"/>
              <a:gd name="connsiteX6" fmla="*/ 0 w 5417602"/>
              <a:gd name="connsiteY6" fmla="*/ 198994 h 2750820"/>
              <a:gd name="connsiteX0" fmla="*/ 0 w 5062216"/>
              <a:gd name="connsiteY0" fmla="*/ 198994 h 2750820"/>
              <a:gd name="connsiteX1" fmla="*/ 198994 w 5062216"/>
              <a:gd name="connsiteY1" fmla="*/ 0 h 2750820"/>
              <a:gd name="connsiteX2" fmla="*/ 5058807 w 5062216"/>
              <a:gd name="connsiteY2" fmla="*/ 0 h 2750820"/>
              <a:gd name="connsiteX3" fmla="*/ 5058807 w 5062216"/>
              <a:gd name="connsiteY3" fmla="*/ 2750820 h 2750820"/>
              <a:gd name="connsiteX4" fmla="*/ 198994 w 5062216"/>
              <a:gd name="connsiteY4" fmla="*/ 2750820 h 2750820"/>
              <a:gd name="connsiteX5" fmla="*/ 0 w 5062216"/>
              <a:gd name="connsiteY5" fmla="*/ 2551826 h 2750820"/>
              <a:gd name="connsiteX6" fmla="*/ 0 w 5062216"/>
              <a:gd name="connsiteY6" fmla="*/ 198994 h 2750820"/>
              <a:gd name="connsiteX0" fmla="*/ 0 w 5063737"/>
              <a:gd name="connsiteY0" fmla="*/ 198994 h 2750820"/>
              <a:gd name="connsiteX1" fmla="*/ 198994 w 5063737"/>
              <a:gd name="connsiteY1" fmla="*/ 0 h 2750820"/>
              <a:gd name="connsiteX2" fmla="*/ 5058807 w 5063737"/>
              <a:gd name="connsiteY2" fmla="*/ 0 h 2750820"/>
              <a:gd name="connsiteX3" fmla="*/ 5058807 w 5063737"/>
              <a:gd name="connsiteY3" fmla="*/ 2750820 h 2750820"/>
              <a:gd name="connsiteX4" fmla="*/ 198994 w 5063737"/>
              <a:gd name="connsiteY4" fmla="*/ 2750820 h 2750820"/>
              <a:gd name="connsiteX5" fmla="*/ 0 w 5063737"/>
              <a:gd name="connsiteY5" fmla="*/ 2551826 h 2750820"/>
              <a:gd name="connsiteX6" fmla="*/ 0 w 5063737"/>
              <a:gd name="connsiteY6" fmla="*/ 198994 h 2750820"/>
              <a:gd name="connsiteX0" fmla="*/ 0 w 5069258"/>
              <a:gd name="connsiteY0" fmla="*/ 198994 h 2750820"/>
              <a:gd name="connsiteX1" fmla="*/ 198994 w 5069258"/>
              <a:gd name="connsiteY1" fmla="*/ 0 h 2750820"/>
              <a:gd name="connsiteX2" fmla="*/ 5058807 w 5069258"/>
              <a:gd name="connsiteY2" fmla="*/ 0 h 2750820"/>
              <a:gd name="connsiteX3" fmla="*/ 5058807 w 5069258"/>
              <a:gd name="connsiteY3" fmla="*/ 2750820 h 2750820"/>
              <a:gd name="connsiteX4" fmla="*/ 198994 w 5069258"/>
              <a:gd name="connsiteY4" fmla="*/ 2750820 h 2750820"/>
              <a:gd name="connsiteX5" fmla="*/ 0 w 5069258"/>
              <a:gd name="connsiteY5" fmla="*/ 2551826 h 2750820"/>
              <a:gd name="connsiteX6" fmla="*/ 0 w 5069258"/>
              <a:gd name="connsiteY6" fmla="*/ 198994 h 2750820"/>
              <a:gd name="connsiteX0" fmla="*/ 0 w 5063737"/>
              <a:gd name="connsiteY0" fmla="*/ 198994 h 2750820"/>
              <a:gd name="connsiteX1" fmla="*/ 198994 w 5063737"/>
              <a:gd name="connsiteY1" fmla="*/ 0 h 2750820"/>
              <a:gd name="connsiteX2" fmla="*/ 5058807 w 5063737"/>
              <a:gd name="connsiteY2" fmla="*/ 0 h 2750820"/>
              <a:gd name="connsiteX3" fmla="*/ 5058807 w 5063737"/>
              <a:gd name="connsiteY3" fmla="*/ 2750820 h 2750820"/>
              <a:gd name="connsiteX4" fmla="*/ 198994 w 5063737"/>
              <a:gd name="connsiteY4" fmla="*/ 2750820 h 2750820"/>
              <a:gd name="connsiteX5" fmla="*/ 0 w 5063737"/>
              <a:gd name="connsiteY5" fmla="*/ 2551826 h 2750820"/>
              <a:gd name="connsiteX6" fmla="*/ 0 w 5063737"/>
              <a:gd name="connsiteY6" fmla="*/ 198994 h 2750820"/>
              <a:gd name="connsiteX0" fmla="*/ 0 w 5062216"/>
              <a:gd name="connsiteY0" fmla="*/ 198994 h 2750820"/>
              <a:gd name="connsiteX1" fmla="*/ 198994 w 5062216"/>
              <a:gd name="connsiteY1" fmla="*/ 0 h 2750820"/>
              <a:gd name="connsiteX2" fmla="*/ 5058807 w 5062216"/>
              <a:gd name="connsiteY2" fmla="*/ 0 h 2750820"/>
              <a:gd name="connsiteX3" fmla="*/ 5058807 w 5062216"/>
              <a:gd name="connsiteY3" fmla="*/ 2750820 h 2750820"/>
              <a:gd name="connsiteX4" fmla="*/ 198994 w 5062216"/>
              <a:gd name="connsiteY4" fmla="*/ 2750820 h 2750820"/>
              <a:gd name="connsiteX5" fmla="*/ 0 w 5062216"/>
              <a:gd name="connsiteY5" fmla="*/ 2551826 h 2750820"/>
              <a:gd name="connsiteX6" fmla="*/ 0 w 5062216"/>
              <a:gd name="connsiteY6" fmla="*/ 198994 h 2750820"/>
              <a:gd name="connsiteX0" fmla="*/ 0 w 5058807"/>
              <a:gd name="connsiteY0" fmla="*/ 198994 h 2750820"/>
              <a:gd name="connsiteX1" fmla="*/ 198994 w 5058807"/>
              <a:gd name="connsiteY1" fmla="*/ 0 h 2750820"/>
              <a:gd name="connsiteX2" fmla="*/ 5058807 w 5058807"/>
              <a:gd name="connsiteY2" fmla="*/ 0 h 2750820"/>
              <a:gd name="connsiteX3" fmla="*/ 5058807 w 5058807"/>
              <a:gd name="connsiteY3" fmla="*/ 2750820 h 2750820"/>
              <a:gd name="connsiteX4" fmla="*/ 198994 w 5058807"/>
              <a:gd name="connsiteY4" fmla="*/ 2750820 h 2750820"/>
              <a:gd name="connsiteX5" fmla="*/ 0 w 5058807"/>
              <a:gd name="connsiteY5" fmla="*/ 2551826 h 2750820"/>
              <a:gd name="connsiteX6" fmla="*/ 0 w 5058807"/>
              <a:gd name="connsiteY6" fmla="*/ 198994 h 2750820"/>
              <a:gd name="connsiteX0" fmla="*/ 0 w 5058807"/>
              <a:gd name="connsiteY0" fmla="*/ 198994 h 2750820"/>
              <a:gd name="connsiteX1" fmla="*/ 198994 w 5058807"/>
              <a:gd name="connsiteY1" fmla="*/ 0 h 2750820"/>
              <a:gd name="connsiteX2" fmla="*/ 5058807 w 5058807"/>
              <a:gd name="connsiteY2" fmla="*/ 0 h 2750820"/>
              <a:gd name="connsiteX3" fmla="*/ 5058807 w 5058807"/>
              <a:gd name="connsiteY3" fmla="*/ 2750820 h 2750820"/>
              <a:gd name="connsiteX4" fmla="*/ 198994 w 5058807"/>
              <a:gd name="connsiteY4" fmla="*/ 2750820 h 2750820"/>
              <a:gd name="connsiteX5" fmla="*/ 0 w 5058807"/>
              <a:gd name="connsiteY5" fmla="*/ 2551826 h 2750820"/>
              <a:gd name="connsiteX6" fmla="*/ 0 w 5058807"/>
              <a:gd name="connsiteY6" fmla="*/ 198994 h 2750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8807" h="2750820">
                <a:moveTo>
                  <a:pt x="0" y="198994"/>
                </a:moveTo>
                <a:cubicBezTo>
                  <a:pt x="0" y="89093"/>
                  <a:pt x="89093" y="0"/>
                  <a:pt x="198994" y="0"/>
                </a:cubicBezTo>
                <a:lnTo>
                  <a:pt x="5058807" y="0"/>
                </a:lnTo>
                <a:lnTo>
                  <a:pt x="5058807" y="2750820"/>
                </a:lnTo>
                <a:lnTo>
                  <a:pt x="198994" y="2750820"/>
                </a:lnTo>
                <a:cubicBezTo>
                  <a:pt x="89093" y="2750820"/>
                  <a:pt x="0" y="2661727"/>
                  <a:pt x="0" y="2551826"/>
                </a:cubicBezTo>
                <a:lnTo>
                  <a:pt x="0" y="198994"/>
                </a:lnTo>
                <a:close/>
              </a:path>
            </a:pathLst>
          </a:custGeom>
          <a:solidFill>
            <a:schemeClr val="bg1"/>
          </a:solidFill>
        </p:spPr>
        <p:txBody>
          <a:bodyPr vert="horz" anchor="ctr" anchorCtr="0">
            <a:normAutofit/>
          </a:bodyPr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MX" dirty="0"/>
          </a:p>
        </p:txBody>
      </p:sp>
      <p:sp>
        <p:nvSpPr>
          <p:cNvPr id="30" name="Marcador de texto 28">
            <a:extLst>
              <a:ext uri="{FF2B5EF4-FFF2-40B4-BE49-F238E27FC236}">
                <a16:creationId xmlns="" xmlns:a16="http://schemas.microsoft.com/office/drawing/2014/main" id="{76B9B05F-2EB4-4C9F-8980-AE6E6CD7CE1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78574" y="4549776"/>
            <a:ext cx="4716463" cy="914398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9" name="Marcador de texto 28">
            <a:extLst>
              <a:ext uri="{FF2B5EF4-FFF2-40B4-BE49-F238E27FC236}">
                <a16:creationId xmlns="" xmlns:a16="http://schemas.microsoft.com/office/drawing/2014/main" id="{FD540EA8-821B-45F1-8269-CA4A96732DE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78575" y="4168775"/>
            <a:ext cx="4716463" cy="365125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7" name="Icono">
            <a:extLst>
              <a:ext uri="{FF2B5EF4-FFF2-40B4-BE49-F238E27FC236}">
                <a16:creationId xmlns="" xmlns:a16="http://schemas.microsoft.com/office/drawing/2014/main" id="{E40709DB-8544-4F2A-B095-56B488A6503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434136" y="2790824"/>
            <a:ext cx="1090614" cy="109061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76200" dir="24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s-MX" dirty="0"/>
              <a:t>Icono</a:t>
            </a:r>
          </a:p>
        </p:txBody>
      </p:sp>
      <p:cxnSp>
        <p:nvCxnSpPr>
          <p:cNvPr id="11" name="Divisor">
            <a:extLst>
              <a:ext uri="{FF2B5EF4-FFF2-40B4-BE49-F238E27FC236}">
                <a16:creationId xmlns="" xmlns:a16="http://schemas.microsoft.com/office/drawing/2014/main" id="{708AB554-D9F6-4EF4-9106-604F322C29E1}"/>
              </a:ext>
            </a:extLst>
          </p:cNvPr>
          <p:cNvCxnSpPr>
            <a:cxnSpLocks/>
          </p:cNvCxnSpPr>
          <p:nvPr/>
        </p:nvCxnSpPr>
        <p:spPr>
          <a:xfrm flipV="1">
            <a:off x="5967413" y="2484120"/>
            <a:ext cx="273367" cy="1905"/>
          </a:xfrm>
          <a:prstGeom prst="line">
            <a:avLst/>
          </a:prstGeom>
          <a:ln w="508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ubTexto">
            <a:extLst>
              <a:ext uri="{FF2B5EF4-FFF2-40B4-BE49-F238E27FC236}">
                <a16:creationId xmlns="" xmlns:a16="http://schemas.microsoft.com/office/drawing/2014/main" id="{3898E61E-536E-48E9-A303-ACBBE15FC4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199" y="2019301"/>
            <a:ext cx="10515600" cy="365125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Título 6">
            <a:extLst>
              <a:ext uri="{FF2B5EF4-FFF2-40B4-BE49-F238E27FC236}">
                <a16:creationId xmlns="" xmlns:a16="http://schemas.microsoft.com/office/drawing/2014/main" id="{6EB736DE-B6AC-4080-96F7-EE91CBDE84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790575"/>
            <a:ext cx="10515601" cy="1228725"/>
          </a:xfrm>
        </p:spPr>
        <p:txBody>
          <a:bodyPr anchor="t"/>
          <a:lstStyle>
            <a:lvl1pPr algn="ctr">
              <a:defRPr b="1">
                <a:latin typeface="+mj-lt"/>
              </a:defRPr>
            </a:lvl1pPr>
          </a:lstStyle>
          <a:p>
            <a:r>
              <a:rPr lang="es-ES" dirty="0"/>
              <a:t>TITULO</a:t>
            </a:r>
            <a:br>
              <a:rPr lang="es-ES" dirty="0"/>
            </a:br>
            <a:r>
              <a:rPr lang="es-ES" dirty="0"/>
              <a:t>DOBLE LINEA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8894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ulo 3 Image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upo 61">
            <a:extLst>
              <a:ext uri="{FF2B5EF4-FFF2-40B4-BE49-F238E27FC236}">
                <a16:creationId xmlns="" xmlns:a16="http://schemas.microsoft.com/office/drawing/2014/main" id="{D1334153-F62A-446D-B7A2-D73C151783FB}"/>
              </a:ext>
            </a:extLst>
          </p:cNvPr>
          <p:cNvGrpSpPr/>
          <p:nvPr/>
        </p:nvGrpSpPr>
        <p:grpSpPr>
          <a:xfrm>
            <a:off x="8170262" y="1805940"/>
            <a:ext cx="2951162" cy="4053840"/>
            <a:chOff x="8170262" y="1805940"/>
            <a:chExt cx="2951162" cy="4053840"/>
          </a:xfrm>
        </p:grpSpPr>
        <p:sp>
          <p:nvSpPr>
            <p:cNvPr id="50" name="Rectángulo: esquinas redondeadas 49">
              <a:extLst>
                <a:ext uri="{FF2B5EF4-FFF2-40B4-BE49-F238E27FC236}">
                  <a16:creationId xmlns="" xmlns:a16="http://schemas.microsoft.com/office/drawing/2014/main" id="{3D3B93AB-6672-43E8-8D0F-516DD83276DF}"/>
                </a:ext>
              </a:extLst>
            </p:cNvPr>
            <p:cNvSpPr/>
            <p:nvPr/>
          </p:nvSpPr>
          <p:spPr>
            <a:xfrm>
              <a:off x="8170262" y="1805940"/>
              <a:ext cx="2951162" cy="4053840"/>
            </a:xfrm>
            <a:prstGeom prst="roundRect">
              <a:avLst>
                <a:gd name="adj" fmla="val 10212"/>
              </a:avLst>
            </a:prstGeom>
            <a:solidFill>
              <a:schemeClr val="bg1"/>
            </a:solidFill>
            <a:ln>
              <a:noFill/>
            </a:ln>
            <a:effectLst>
              <a:outerShdw blurRad="254000" dist="76200" dir="24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2" name="Rectángulo: esquinas superiores redondeadas 51">
              <a:extLst>
                <a:ext uri="{FF2B5EF4-FFF2-40B4-BE49-F238E27FC236}">
                  <a16:creationId xmlns="" xmlns:a16="http://schemas.microsoft.com/office/drawing/2014/main" id="{5EAFB2DB-2F98-4286-B6FC-7524599E0B3C}"/>
                </a:ext>
              </a:extLst>
            </p:cNvPr>
            <p:cNvSpPr/>
            <p:nvPr/>
          </p:nvSpPr>
          <p:spPr>
            <a:xfrm>
              <a:off x="8170262" y="3832860"/>
              <a:ext cx="2951162" cy="2026920"/>
            </a:xfrm>
            <a:prstGeom prst="round2SameRect">
              <a:avLst>
                <a:gd name="adj1" fmla="val 0"/>
                <a:gd name="adj2" fmla="val 14143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51" name="Marcador de posición de imagen 7">
            <a:extLst>
              <a:ext uri="{FF2B5EF4-FFF2-40B4-BE49-F238E27FC236}">
                <a16:creationId xmlns="" xmlns:a16="http://schemas.microsoft.com/office/drawing/2014/main" id="{E7530809-153A-4AB9-B268-BFA8E466DE7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170262" y="1805940"/>
            <a:ext cx="2951162" cy="2026920"/>
          </a:xfrm>
          <a:prstGeom prst="round2SameRect">
            <a:avLst/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s-MX" dirty="0"/>
              <a:t>Imagen</a:t>
            </a:r>
          </a:p>
        </p:txBody>
      </p:sp>
      <p:sp>
        <p:nvSpPr>
          <p:cNvPr id="53" name="Marcador de texto 13">
            <a:extLst>
              <a:ext uri="{FF2B5EF4-FFF2-40B4-BE49-F238E27FC236}">
                <a16:creationId xmlns="" xmlns:a16="http://schemas.microsoft.com/office/drawing/2014/main" id="{20342ED4-2F19-409C-B4CF-56DACB60738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826693" y="4267200"/>
            <a:ext cx="1638300" cy="3429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latin typeface="+mn-lt"/>
              </a:defRPr>
            </a:lvl1pPr>
          </a:lstStyle>
          <a:p>
            <a:pPr lvl="0"/>
            <a:r>
              <a:rPr lang="es-MX" dirty="0"/>
              <a:t>Titulo</a:t>
            </a:r>
          </a:p>
        </p:txBody>
      </p:sp>
      <p:sp>
        <p:nvSpPr>
          <p:cNvPr id="54" name="Marcador de texto 15">
            <a:extLst>
              <a:ext uri="{FF2B5EF4-FFF2-40B4-BE49-F238E27FC236}">
                <a16:creationId xmlns="" xmlns:a16="http://schemas.microsoft.com/office/drawing/2014/main" id="{10322A40-A0F2-46CE-83B7-43B93B8E413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304406" y="4678362"/>
            <a:ext cx="2682876" cy="915989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+mn-lt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5" name="Marcador de posición de imagen 11">
            <a:extLst>
              <a:ext uri="{FF2B5EF4-FFF2-40B4-BE49-F238E27FC236}">
                <a16:creationId xmlns="" xmlns:a16="http://schemas.microsoft.com/office/drawing/2014/main" id="{D67FE0BC-8569-4AB1-A833-B8B44ECA8A9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9244206" y="3431223"/>
            <a:ext cx="803275" cy="80327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54000" dist="76200" dir="24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latin typeface="Montserrat" panose="00000500000000000000" pitchFamily="2" charset="0"/>
              </a:defRPr>
            </a:lvl1pPr>
          </a:lstStyle>
          <a:p>
            <a:r>
              <a:rPr lang="es-MX" dirty="0"/>
              <a:t>Imagen</a:t>
            </a:r>
          </a:p>
        </p:txBody>
      </p:sp>
      <p:grpSp>
        <p:nvGrpSpPr>
          <p:cNvPr id="63" name="Grupo 62">
            <a:extLst>
              <a:ext uri="{FF2B5EF4-FFF2-40B4-BE49-F238E27FC236}">
                <a16:creationId xmlns="" xmlns:a16="http://schemas.microsoft.com/office/drawing/2014/main" id="{BDF6BD58-0540-47BC-9EA0-89D0D98E5936}"/>
              </a:ext>
            </a:extLst>
          </p:cNvPr>
          <p:cNvGrpSpPr/>
          <p:nvPr/>
        </p:nvGrpSpPr>
        <p:grpSpPr>
          <a:xfrm>
            <a:off x="4620419" y="1805940"/>
            <a:ext cx="2951162" cy="4053840"/>
            <a:chOff x="4620419" y="1805940"/>
            <a:chExt cx="2951162" cy="4053840"/>
          </a:xfrm>
        </p:grpSpPr>
        <p:sp>
          <p:nvSpPr>
            <p:cNvPr id="17" name="Rectángulo: esquinas redondeadas 16">
              <a:extLst>
                <a:ext uri="{FF2B5EF4-FFF2-40B4-BE49-F238E27FC236}">
                  <a16:creationId xmlns="" xmlns:a16="http://schemas.microsoft.com/office/drawing/2014/main" id="{6655E1D4-D219-427B-B8BF-51E647ACF11F}"/>
                </a:ext>
              </a:extLst>
            </p:cNvPr>
            <p:cNvSpPr/>
            <p:nvPr/>
          </p:nvSpPr>
          <p:spPr>
            <a:xfrm>
              <a:off x="4620419" y="1805940"/>
              <a:ext cx="2951162" cy="4053840"/>
            </a:xfrm>
            <a:prstGeom prst="roundRect">
              <a:avLst>
                <a:gd name="adj" fmla="val 10212"/>
              </a:avLst>
            </a:prstGeom>
            <a:solidFill>
              <a:schemeClr val="bg1"/>
            </a:solidFill>
            <a:ln>
              <a:noFill/>
            </a:ln>
            <a:effectLst>
              <a:outerShdw blurRad="254000" dist="76200" dir="24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Rectángulo: esquinas superiores redondeadas 9">
              <a:extLst>
                <a:ext uri="{FF2B5EF4-FFF2-40B4-BE49-F238E27FC236}">
                  <a16:creationId xmlns="" xmlns:a16="http://schemas.microsoft.com/office/drawing/2014/main" id="{8CEAFA50-1B1B-42B0-AC3A-AABE7C80BEF0}"/>
                </a:ext>
              </a:extLst>
            </p:cNvPr>
            <p:cNvSpPr/>
            <p:nvPr/>
          </p:nvSpPr>
          <p:spPr>
            <a:xfrm>
              <a:off x="4620419" y="3832860"/>
              <a:ext cx="2951162" cy="2026920"/>
            </a:xfrm>
            <a:prstGeom prst="round2SameRect">
              <a:avLst>
                <a:gd name="adj1" fmla="val 0"/>
                <a:gd name="adj2" fmla="val 14143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8" name="Marcador de posición de imagen 7">
            <a:extLst>
              <a:ext uri="{FF2B5EF4-FFF2-40B4-BE49-F238E27FC236}">
                <a16:creationId xmlns="" xmlns:a16="http://schemas.microsoft.com/office/drawing/2014/main" id="{3DA0F9A7-D182-48BC-8B86-1DD6052B43C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620419" y="1805940"/>
            <a:ext cx="2951162" cy="2026920"/>
          </a:xfrm>
          <a:prstGeom prst="round2SameRect">
            <a:avLst/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s-MX" dirty="0"/>
              <a:t>Imagen</a:t>
            </a:r>
          </a:p>
        </p:txBody>
      </p:sp>
      <p:sp>
        <p:nvSpPr>
          <p:cNvPr id="14" name="Marcador de texto 13">
            <a:extLst>
              <a:ext uri="{FF2B5EF4-FFF2-40B4-BE49-F238E27FC236}">
                <a16:creationId xmlns="" xmlns:a16="http://schemas.microsoft.com/office/drawing/2014/main" id="{FF321D83-2131-475C-BDE9-43B90EA4853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276850" y="4267200"/>
            <a:ext cx="1638300" cy="3429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latin typeface="+mn-lt"/>
              </a:defRPr>
            </a:lvl1pPr>
          </a:lstStyle>
          <a:p>
            <a:pPr lvl="0"/>
            <a:r>
              <a:rPr lang="es-MX" dirty="0"/>
              <a:t>Titulo</a:t>
            </a:r>
          </a:p>
        </p:txBody>
      </p:sp>
      <p:sp>
        <p:nvSpPr>
          <p:cNvPr id="16" name="Marcador de texto 15">
            <a:extLst>
              <a:ext uri="{FF2B5EF4-FFF2-40B4-BE49-F238E27FC236}">
                <a16:creationId xmlns="" xmlns:a16="http://schemas.microsoft.com/office/drawing/2014/main" id="{C33F1D85-1BF2-4D65-AFA5-C7FAF9D413D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754563" y="4678362"/>
            <a:ext cx="2682876" cy="915989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+mn-lt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Marcador de posición de imagen 11">
            <a:extLst>
              <a:ext uri="{FF2B5EF4-FFF2-40B4-BE49-F238E27FC236}">
                <a16:creationId xmlns="" xmlns:a16="http://schemas.microsoft.com/office/drawing/2014/main" id="{261E570E-9182-40C6-AF58-29C3A999519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694363" y="3431223"/>
            <a:ext cx="803275" cy="80327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254000" dist="76200" dir="24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Montserrat" panose="00000500000000000000" pitchFamily="2" charset="0"/>
              </a:defRPr>
            </a:lvl1pPr>
          </a:lstStyle>
          <a:p>
            <a:r>
              <a:rPr lang="es-MX" dirty="0"/>
              <a:t>Imagen</a:t>
            </a:r>
          </a:p>
        </p:txBody>
      </p:sp>
      <p:grpSp>
        <p:nvGrpSpPr>
          <p:cNvPr id="64" name="Grupo 63">
            <a:extLst>
              <a:ext uri="{FF2B5EF4-FFF2-40B4-BE49-F238E27FC236}">
                <a16:creationId xmlns="" xmlns:a16="http://schemas.microsoft.com/office/drawing/2014/main" id="{9F978FE5-46E7-4890-AFA4-F3D2F665C621}"/>
              </a:ext>
            </a:extLst>
          </p:cNvPr>
          <p:cNvGrpSpPr/>
          <p:nvPr/>
        </p:nvGrpSpPr>
        <p:grpSpPr>
          <a:xfrm>
            <a:off x="1070576" y="1805940"/>
            <a:ext cx="2951162" cy="4053840"/>
            <a:chOff x="1070576" y="1805940"/>
            <a:chExt cx="2951162" cy="4053840"/>
          </a:xfrm>
        </p:grpSpPr>
        <p:sp>
          <p:nvSpPr>
            <p:cNvPr id="56" name="Rectángulo: esquinas redondeadas 55">
              <a:extLst>
                <a:ext uri="{FF2B5EF4-FFF2-40B4-BE49-F238E27FC236}">
                  <a16:creationId xmlns="" xmlns:a16="http://schemas.microsoft.com/office/drawing/2014/main" id="{18A693CA-52E2-4ADB-84D1-4F3B8FD28403}"/>
                </a:ext>
              </a:extLst>
            </p:cNvPr>
            <p:cNvSpPr/>
            <p:nvPr/>
          </p:nvSpPr>
          <p:spPr>
            <a:xfrm>
              <a:off x="1070576" y="1805940"/>
              <a:ext cx="2951162" cy="4053840"/>
            </a:xfrm>
            <a:prstGeom prst="roundRect">
              <a:avLst>
                <a:gd name="adj" fmla="val 10212"/>
              </a:avLst>
            </a:prstGeom>
            <a:solidFill>
              <a:schemeClr val="bg1"/>
            </a:solidFill>
            <a:ln>
              <a:noFill/>
            </a:ln>
            <a:effectLst>
              <a:outerShdw blurRad="254000" dist="76200" dir="24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8" name="Rectángulo: esquinas superiores redondeadas 57">
              <a:extLst>
                <a:ext uri="{FF2B5EF4-FFF2-40B4-BE49-F238E27FC236}">
                  <a16:creationId xmlns="" xmlns:a16="http://schemas.microsoft.com/office/drawing/2014/main" id="{102C6796-D03F-487E-98B5-7DF2C8E2DD7B}"/>
                </a:ext>
              </a:extLst>
            </p:cNvPr>
            <p:cNvSpPr/>
            <p:nvPr/>
          </p:nvSpPr>
          <p:spPr>
            <a:xfrm>
              <a:off x="1070576" y="3832860"/>
              <a:ext cx="2951162" cy="2026920"/>
            </a:xfrm>
            <a:prstGeom prst="round2SameRect">
              <a:avLst>
                <a:gd name="adj1" fmla="val 0"/>
                <a:gd name="adj2" fmla="val 14143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57" name="Marcador de posición de imagen 7">
            <a:extLst>
              <a:ext uri="{FF2B5EF4-FFF2-40B4-BE49-F238E27FC236}">
                <a16:creationId xmlns="" xmlns:a16="http://schemas.microsoft.com/office/drawing/2014/main" id="{C64333CA-2056-4A86-95F6-051EB4A9797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070576" y="1805940"/>
            <a:ext cx="2951162" cy="2026920"/>
          </a:xfrm>
          <a:prstGeom prst="round2SameRect">
            <a:avLst/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s-MX" dirty="0"/>
              <a:t>Imagen</a:t>
            </a:r>
          </a:p>
        </p:txBody>
      </p:sp>
      <p:sp>
        <p:nvSpPr>
          <p:cNvPr id="59" name="Marcador de texto 13">
            <a:extLst>
              <a:ext uri="{FF2B5EF4-FFF2-40B4-BE49-F238E27FC236}">
                <a16:creationId xmlns="" xmlns:a16="http://schemas.microsoft.com/office/drawing/2014/main" id="{01528CC8-7D72-431B-BDC3-5B2AF476859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727007" y="4267200"/>
            <a:ext cx="1638300" cy="3429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latin typeface="+mn-lt"/>
              </a:defRPr>
            </a:lvl1pPr>
          </a:lstStyle>
          <a:p>
            <a:pPr lvl="0"/>
            <a:r>
              <a:rPr lang="es-MX" dirty="0"/>
              <a:t>Titulo</a:t>
            </a:r>
          </a:p>
        </p:txBody>
      </p:sp>
      <p:sp>
        <p:nvSpPr>
          <p:cNvPr id="60" name="Marcador de texto 15">
            <a:extLst>
              <a:ext uri="{FF2B5EF4-FFF2-40B4-BE49-F238E27FC236}">
                <a16:creationId xmlns="" xmlns:a16="http://schemas.microsoft.com/office/drawing/2014/main" id="{60DB7831-16BF-4184-BE35-CD7115C73A3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04720" y="4678362"/>
            <a:ext cx="2682876" cy="915989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+mn-lt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1" name="Marcador de posición de imagen 11">
            <a:extLst>
              <a:ext uri="{FF2B5EF4-FFF2-40B4-BE49-F238E27FC236}">
                <a16:creationId xmlns="" xmlns:a16="http://schemas.microsoft.com/office/drawing/2014/main" id="{6AAEAD8D-96EB-41AD-B1CB-B34151FF62C7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2144520" y="3431223"/>
            <a:ext cx="803275" cy="80327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54000" dist="76200" dir="24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latin typeface="Montserrat" panose="00000500000000000000" pitchFamily="2" charset="0"/>
              </a:defRPr>
            </a:lvl1pPr>
          </a:lstStyle>
          <a:p>
            <a:r>
              <a:rPr lang="es-MX" dirty="0"/>
              <a:t>Imagen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5AE25A1-B6D9-4B22-9A1D-130D0F1A44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325562"/>
          </a:xfrm>
        </p:spPr>
        <p:txBody>
          <a:bodyPr/>
          <a:lstStyle>
            <a:lvl1pPr algn="ctr">
              <a:defRPr b="1">
                <a:latin typeface="+mj-lt"/>
              </a:defRPr>
            </a:lvl1pPr>
          </a:lstStyle>
          <a:p>
            <a:r>
              <a:rPr lang="es-ES" dirty="0"/>
              <a:t>TITULO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5268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iembr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: esquinas redondeadas 17">
            <a:extLst>
              <a:ext uri="{FF2B5EF4-FFF2-40B4-BE49-F238E27FC236}">
                <a16:creationId xmlns="" xmlns:a16="http://schemas.microsoft.com/office/drawing/2014/main" id="{DBDCB725-B852-4B12-9F6C-2BD81DC3DD30}"/>
              </a:ext>
            </a:extLst>
          </p:cNvPr>
          <p:cNvSpPr/>
          <p:nvPr/>
        </p:nvSpPr>
        <p:spPr>
          <a:xfrm>
            <a:off x="8080319" y="2365288"/>
            <a:ext cx="2832433" cy="3818112"/>
          </a:xfrm>
          <a:prstGeom prst="roundRect">
            <a:avLst>
              <a:gd name="adj" fmla="val 10212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Marcador de posición de imagen 10">
            <a:extLst>
              <a:ext uri="{FF2B5EF4-FFF2-40B4-BE49-F238E27FC236}">
                <a16:creationId xmlns="" xmlns:a16="http://schemas.microsoft.com/office/drawing/2014/main" id="{F2D5D67A-554F-4363-95B5-670C3EA0EAF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648421" y="2661444"/>
            <a:ext cx="1654564" cy="1654564"/>
          </a:xfrm>
          <a:prstGeom prst="ellipse">
            <a:avLst/>
          </a:prstGeom>
          <a:ln w="63500">
            <a:solidFill>
              <a:schemeClr val="accent2"/>
            </a:solidFill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s-MX" dirty="0"/>
              <a:t>Foto</a:t>
            </a:r>
          </a:p>
        </p:txBody>
      </p:sp>
      <p:sp>
        <p:nvSpPr>
          <p:cNvPr id="20" name="Marcador de texto 12">
            <a:extLst>
              <a:ext uri="{FF2B5EF4-FFF2-40B4-BE49-F238E27FC236}">
                <a16:creationId xmlns="" xmlns:a16="http://schemas.microsoft.com/office/drawing/2014/main" id="{C07D15BA-10FE-4E15-BD2D-4867629A5D3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551656" y="4431260"/>
            <a:ext cx="1889760" cy="395288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latin typeface="+mn-lt"/>
              </a:defRPr>
            </a:lvl1pPr>
          </a:lstStyle>
          <a:p>
            <a:pPr lvl="0"/>
            <a:r>
              <a:rPr lang="es-MX" dirty="0"/>
              <a:t>Nombre</a:t>
            </a:r>
          </a:p>
        </p:txBody>
      </p:sp>
      <p:sp>
        <p:nvSpPr>
          <p:cNvPr id="21" name="Marcador de texto 14">
            <a:extLst>
              <a:ext uri="{FF2B5EF4-FFF2-40B4-BE49-F238E27FC236}">
                <a16:creationId xmlns="" xmlns:a16="http://schemas.microsoft.com/office/drawing/2014/main" id="{1B442545-6FE4-46E4-9E33-CF0BCFD0C27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551657" y="4826549"/>
            <a:ext cx="1889760" cy="259080"/>
          </a:xfrm>
        </p:spPr>
        <p:txBody>
          <a:bodyPr>
            <a:noAutofit/>
          </a:bodyPr>
          <a:lstStyle>
            <a:lvl1pPr marL="0" indent="0" algn="ctr">
              <a:buNone/>
              <a:defRPr sz="1400">
                <a:latin typeface="+mn-lt"/>
              </a:defRPr>
            </a:lvl1pPr>
          </a:lstStyle>
          <a:p>
            <a:pPr lvl="0"/>
            <a:r>
              <a:rPr lang="es-MX" dirty="0"/>
              <a:t>Cargo</a:t>
            </a:r>
          </a:p>
        </p:txBody>
      </p:sp>
      <p:sp>
        <p:nvSpPr>
          <p:cNvPr id="22" name="Marcador de texto 16">
            <a:extLst>
              <a:ext uri="{FF2B5EF4-FFF2-40B4-BE49-F238E27FC236}">
                <a16:creationId xmlns="" xmlns:a16="http://schemas.microsoft.com/office/drawing/2014/main" id="{F4C3A233-7E2D-4B43-84BB-D43C4620BC7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51656" y="5086351"/>
            <a:ext cx="1889760" cy="799377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="" xmlns:a16="http://schemas.microsoft.com/office/drawing/2014/main" id="{46E6C8BB-4359-4C0E-AB62-18FC6EBF7CCC}"/>
              </a:ext>
            </a:extLst>
          </p:cNvPr>
          <p:cNvSpPr/>
          <p:nvPr/>
        </p:nvSpPr>
        <p:spPr>
          <a:xfrm>
            <a:off x="4679784" y="1805940"/>
            <a:ext cx="2832433" cy="3818112"/>
          </a:xfrm>
          <a:prstGeom prst="roundRect">
            <a:avLst>
              <a:gd name="adj" fmla="val 10212"/>
            </a:avLst>
          </a:prstGeom>
          <a:solidFill>
            <a:schemeClr val="bg1"/>
          </a:solidFill>
          <a:ln>
            <a:noFill/>
          </a:ln>
          <a:effectLst>
            <a:outerShdw blurRad="254000" dist="76200" dir="2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Marcador de posición de imagen 10">
            <a:extLst>
              <a:ext uri="{FF2B5EF4-FFF2-40B4-BE49-F238E27FC236}">
                <a16:creationId xmlns="" xmlns:a16="http://schemas.microsoft.com/office/drawing/2014/main" id="{6A1E8E7F-BB85-4AB2-A4B8-2A6653FDF6E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247886" y="2102096"/>
            <a:ext cx="1654564" cy="1654564"/>
          </a:xfrm>
          <a:prstGeom prst="ellipse">
            <a:avLst/>
          </a:prstGeom>
          <a:ln w="63500"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s-MX" dirty="0"/>
              <a:t>Foto</a:t>
            </a:r>
          </a:p>
        </p:txBody>
      </p:sp>
      <p:sp>
        <p:nvSpPr>
          <p:cNvPr id="13" name="Marcador de texto 12">
            <a:extLst>
              <a:ext uri="{FF2B5EF4-FFF2-40B4-BE49-F238E27FC236}">
                <a16:creationId xmlns="" xmlns:a16="http://schemas.microsoft.com/office/drawing/2014/main" id="{9E9DFF77-BC6C-49D7-9B68-1D04DA13AB1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51121" y="3871912"/>
            <a:ext cx="1889760" cy="395288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latin typeface="+mn-lt"/>
              </a:defRPr>
            </a:lvl1pPr>
          </a:lstStyle>
          <a:p>
            <a:pPr lvl="0"/>
            <a:r>
              <a:rPr lang="es-MX" dirty="0"/>
              <a:t>Nombre</a:t>
            </a:r>
          </a:p>
        </p:txBody>
      </p:sp>
      <p:sp>
        <p:nvSpPr>
          <p:cNvPr id="15" name="Marcador de texto 14">
            <a:extLst>
              <a:ext uri="{FF2B5EF4-FFF2-40B4-BE49-F238E27FC236}">
                <a16:creationId xmlns="" xmlns:a16="http://schemas.microsoft.com/office/drawing/2014/main" id="{B7183B0F-50EF-4C49-A076-738D28B1DD8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51122" y="4267201"/>
            <a:ext cx="1889760" cy="259080"/>
          </a:xfrm>
        </p:spPr>
        <p:txBody>
          <a:bodyPr>
            <a:noAutofit/>
          </a:bodyPr>
          <a:lstStyle>
            <a:lvl1pPr marL="0" indent="0" algn="ctr">
              <a:buNone/>
              <a:defRPr sz="1400">
                <a:latin typeface="+mn-lt"/>
              </a:defRPr>
            </a:lvl1pPr>
          </a:lstStyle>
          <a:p>
            <a:pPr lvl="0"/>
            <a:r>
              <a:rPr lang="es-MX" dirty="0"/>
              <a:t>Cargo</a:t>
            </a:r>
          </a:p>
        </p:txBody>
      </p:sp>
      <p:sp>
        <p:nvSpPr>
          <p:cNvPr id="17" name="Marcador de texto 16">
            <a:extLst>
              <a:ext uri="{FF2B5EF4-FFF2-40B4-BE49-F238E27FC236}">
                <a16:creationId xmlns="" xmlns:a16="http://schemas.microsoft.com/office/drawing/2014/main" id="{EDB34B85-A484-4DD4-83F3-679B442F7B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51121" y="4527003"/>
            <a:ext cx="1889760" cy="799377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Rectángulo: esquinas redondeadas 22">
            <a:extLst>
              <a:ext uri="{FF2B5EF4-FFF2-40B4-BE49-F238E27FC236}">
                <a16:creationId xmlns="" xmlns:a16="http://schemas.microsoft.com/office/drawing/2014/main" id="{75297C92-D203-414E-B453-B182047C502F}"/>
              </a:ext>
            </a:extLst>
          </p:cNvPr>
          <p:cNvSpPr/>
          <p:nvPr/>
        </p:nvSpPr>
        <p:spPr>
          <a:xfrm>
            <a:off x="1279248" y="2365288"/>
            <a:ext cx="2832433" cy="3818112"/>
          </a:xfrm>
          <a:prstGeom prst="roundRect">
            <a:avLst>
              <a:gd name="adj" fmla="val 10212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Marcador de posición de imagen 10">
            <a:extLst>
              <a:ext uri="{FF2B5EF4-FFF2-40B4-BE49-F238E27FC236}">
                <a16:creationId xmlns="" xmlns:a16="http://schemas.microsoft.com/office/drawing/2014/main" id="{97035A7C-DF1E-4ADB-BAD9-ED4A1CEB1DDC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1847350" y="2661444"/>
            <a:ext cx="1654564" cy="1654564"/>
          </a:xfrm>
          <a:prstGeom prst="ellipse">
            <a:avLst/>
          </a:prstGeom>
          <a:ln w="63500">
            <a:solidFill>
              <a:schemeClr val="accent2"/>
            </a:solidFill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s-MX" dirty="0"/>
              <a:t>Foto</a:t>
            </a:r>
          </a:p>
        </p:txBody>
      </p:sp>
      <p:sp>
        <p:nvSpPr>
          <p:cNvPr id="25" name="Marcador de texto 12">
            <a:extLst>
              <a:ext uri="{FF2B5EF4-FFF2-40B4-BE49-F238E27FC236}">
                <a16:creationId xmlns="" xmlns:a16="http://schemas.microsoft.com/office/drawing/2014/main" id="{3BADEBD2-1520-4CD4-81DF-FFFDD8C7AA1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750585" y="4431260"/>
            <a:ext cx="1889760" cy="395288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latin typeface="+mn-lt"/>
              </a:defRPr>
            </a:lvl1pPr>
          </a:lstStyle>
          <a:p>
            <a:pPr lvl="0"/>
            <a:r>
              <a:rPr lang="es-MX" dirty="0"/>
              <a:t>Nombre</a:t>
            </a:r>
          </a:p>
        </p:txBody>
      </p:sp>
      <p:sp>
        <p:nvSpPr>
          <p:cNvPr id="26" name="Marcador de texto 14">
            <a:extLst>
              <a:ext uri="{FF2B5EF4-FFF2-40B4-BE49-F238E27FC236}">
                <a16:creationId xmlns="" xmlns:a16="http://schemas.microsoft.com/office/drawing/2014/main" id="{1468C83E-B41F-400E-8012-68837350345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750586" y="4826549"/>
            <a:ext cx="1889760" cy="259080"/>
          </a:xfrm>
        </p:spPr>
        <p:txBody>
          <a:bodyPr>
            <a:noAutofit/>
          </a:bodyPr>
          <a:lstStyle>
            <a:lvl1pPr marL="0" indent="0" algn="ctr">
              <a:buNone/>
              <a:defRPr sz="1400">
                <a:latin typeface="+mn-lt"/>
              </a:defRPr>
            </a:lvl1pPr>
          </a:lstStyle>
          <a:p>
            <a:pPr lvl="0"/>
            <a:r>
              <a:rPr lang="es-MX" dirty="0"/>
              <a:t>Cargo</a:t>
            </a:r>
          </a:p>
        </p:txBody>
      </p:sp>
      <p:sp>
        <p:nvSpPr>
          <p:cNvPr id="27" name="Marcador de texto 16">
            <a:extLst>
              <a:ext uri="{FF2B5EF4-FFF2-40B4-BE49-F238E27FC236}">
                <a16:creationId xmlns="" xmlns:a16="http://schemas.microsoft.com/office/drawing/2014/main" id="{DA9AA8FA-BB5B-42DC-82CA-7D9DA6C91DB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750585" y="5086351"/>
            <a:ext cx="1889760" cy="799377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7D6F2F1-E106-49FC-A19F-EE49A80CC4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 b="1">
                <a:latin typeface="+mj-lt"/>
              </a:defRPr>
            </a:lvl1pPr>
          </a:lstStyle>
          <a:p>
            <a:r>
              <a:rPr lang="es-ES" dirty="0"/>
              <a:t>TITULO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92503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Elementos 2 Image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o 16">
            <a:extLst>
              <a:ext uri="{FF2B5EF4-FFF2-40B4-BE49-F238E27FC236}">
                <a16:creationId xmlns="" xmlns:a16="http://schemas.microsoft.com/office/drawing/2014/main" id="{2E6A4DB0-2696-41A6-A7CD-9E5465B4D9F2}"/>
              </a:ext>
            </a:extLst>
          </p:cNvPr>
          <p:cNvGrpSpPr/>
          <p:nvPr/>
        </p:nvGrpSpPr>
        <p:grpSpPr>
          <a:xfrm rot="13500000">
            <a:off x="4893640" y="-5979901"/>
            <a:ext cx="10304142" cy="10304142"/>
            <a:chOff x="5372100" y="2705100"/>
            <a:chExt cx="1447800" cy="1447800"/>
          </a:xfrm>
        </p:grpSpPr>
        <p:pic>
          <p:nvPicPr>
            <p:cNvPr id="18" name="Gráfico 17">
              <a:extLst>
                <a:ext uri="{FF2B5EF4-FFF2-40B4-BE49-F238E27FC236}">
                  <a16:creationId xmlns="" xmlns:a16="http://schemas.microsoft.com/office/drawing/2014/main" id="{2BFAB7ED-101E-43AA-B166-A3EDA285A9C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638800" y="2967037"/>
              <a:ext cx="914400" cy="923925"/>
            </a:xfrm>
            <a:prstGeom prst="rect">
              <a:avLst/>
            </a:prstGeom>
          </p:spPr>
        </p:pic>
        <p:pic>
          <p:nvPicPr>
            <p:cNvPr id="20" name="Gráfico 19">
              <a:extLst>
                <a:ext uri="{FF2B5EF4-FFF2-40B4-BE49-F238E27FC236}">
                  <a16:creationId xmlns="" xmlns:a16="http://schemas.microsoft.com/office/drawing/2014/main" id="{0BA4D1DA-05CA-4603-A524-64B7A2649AA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72100" y="2705100"/>
              <a:ext cx="1447800" cy="1447800"/>
            </a:xfrm>
            <a:prstGeom prst="rect">
              <a:avLst/>
            </a:prstGeom>
          </p:spPr>
        </p:pic>
      </p:grpSp>
      <p:sp>
        <p:nvSpPr>
          <p:cNvPr id="22" name="Rectángulo: esquinas redondeadas 21">
            <a:extLst>
              <a:ext uri="{FF2B5EF4-FFF2-40B4-BE49-F238E27FC236}">
                <a16:creationId xmlns="" xmlns:a16="http://schemas.microsoft.com/office/drawing/2014/main" id="{01052FDB-073E-452B-AC78-056234B1A898}"/>
              </a:ext>
            </a:extLst>
          </p:cNvPr>
          <p:cNvSpPr/>
          <p:nvPr/>
        </p:nvSpPr>
        <p:spPr>
          <a:xfrm>
            <a:off x="8640570" y="2269156"/>
            <a:ext cx="2810284" cy="3824839"/>
          </a:xfrm>
          <a:prstGeom prst="roundRect">
            <a:avLst>
              <a:gd name="adj" fmla="val 11144"/>
            </a:avLst>
          </a:prstGeom>
          <a:solidFill>
            <a:schemeClr val="bg1"/>
          </a:solidFill>
          <a:ln>
            <a:noFill/>
          </a:ln>
          <a:effectLst>
            <a:outerShdw blurRad="254000" dist="76200" dir="2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Marcador de posición de imagen 7">
            <a:extLst>
              <a:ext uri="{FF2B5EF4-FFF2-40B4-BE49-F238E27FC236}">
                <a16:creationId xmlns="" xmlns:a16="http://schemas.microsoft.com/office/drawing/2014/main" id="{910AFA18-B7C0-46CB-803E-6D8E2F45928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640570" y="2269155"/>
            <a:ext cx="2810284" cy="2037110"/>
          </a:xfrm>
          <a:custGeom>
            <a:avLst/>
            <a:gdLst>
              <a:gd name="connsiteX0" fmla="*/ 318743 w 2810284"/>
              <a:gd name="connsiteY0" fmla="*/ 0 h 1912420"/>
              <a:gd name="connsiteX1" fmla="*/ 2491541 w 2810284"/>
              <a:gd name="connsiteY1" fmla="*/ 0 h 1912420"/>
              <a:gd name="connsiteX2" fmla="*/ 2810284 w 2810284"/>
              <a:gd name="connsiteY2" fmla="*/ 318743 h 1912420"/>
              <a:gd name="connsiteX3" fmla="*/ 2810284 w 2810284"/>
              <a:gd name="connsiteY3" fmla="*/ 1912420 h 1912420"/>
              <a:gd name="connsiteX4" fmla="*/ 2810284 w 2810284"/>
              <a:gd name="connsiteY4" fmla="*/ 1912420 h 1912420"/>
              <a:gd name="connsiteX5" fmla="*/ 0 w 2810284"/>
              <a:gd name="connsiteY5" fmla="*/ 1912420 h 1912420"/>
              <a:gd name="connsiteX6" fmla="*/ 0 w 2810284"/>
              <a:gd name="connsiteY6" fmla="*/ 1912420 h 1912420"/>
              <a:gd name="connsiteX7" fmla="*/ 0 w 2810284"/>
              <a:gd name="connsiteY7" fmla="*/ 318743 h 1912420"/>
              <a:gd name="connsiteX8" fmla="*/ 318743 w 2810284"/>
              <a:gd name="connsiteY8" fmla="*/ 0 h 1912420"/>
              <a:gd name="connsiteX0" fmla="*/ 318743 w 2810284"/>
              <a:gd name="connsiteY0" fmla="*/ 0 h 2032334"/>
              <a:gd name="connsiteX1" fmla="*/ 2491541 w 2810284"/>
              <a:gd name="connsiteY1" fmla="*/ 0 h 2032334"/>
              <a:gd name="connsiteX2" fmla="*/ 2810284 w 2810284"/>
              <a:gd name="connsiteY2" fmla="*/ 318743 h 2032334"/>
              <a:gd name="connsiteX3" fmla="*/ 2810284 w 2810284"/>
              <a:gd name="connsiteY3" fmla="*/ 1912420 h 2032334"/>
              <a:gd name="connsiteX4" fmla="*/ 2810284 w 2810284"/>
              <a:gd name="connsiteY4" fmla="*/ 1912420 h 2032334"/>
              <a:gd name="connsiteX5" fmla="*/ 1445252 w 2810284"/>
              <a:gd name="connsiteY5" fmla="*/ 2032334 h 2032334"/>
              <a:gd name="connsiteX6" fmla="*/ 0 w 2810284"/>
              <a:gd name="connsiteY6" fmla="*/ 1912420 h 2032334"/>
              <a:gd name="connsiteX7" fmla="*/ 0 w 2810284"/>
              <a:gd name="connsiteY7" fmla="*/ 1912420 h 2032334"/>
              <a:gd name="connsiteX8" fmla="*/ 0 w 2810284"/>
              <a:gd name="connsiteY8" fmla="*/ 318743 h 2032334"/>
              <a:gd name="connsiteX9" fmla="*/ 318743 w 2810284"/>
              <a:gd name="connsiteY9" fmla="*/ 0 h 2032334"/>
              <a:gd name="connsiteX0" fmla="*/ 318743 w 2810284"/>
              <a:gd name="connsiteY0" fmla="*/ 0 h 2039477"/>
              <a:gd name="connsiteX1" fmla="*/ 2491541 w 2810284"/>
              <a:gd name="connsiteY1" fmla="*/ 0 h 2039477"/>
              <a:gd name="connsiteX2" fmla="*/ 2810284 w 2810284"/>
              <a:gd name="connsiteY2" fmla="*/ 318743 h 2039477"/>
              <a:gd name="connsiteX3" fmla="*/ 2810284 w 2810284"/>
              <a:gd name="connsiteY3" fmla="*/ 1912420 h 2039477"/>
              <a:gd name="connsiteX4" fmla="*/ 2810284 w 2810284"/>
              <a:gd name="connsiteY4" fmla="*/ 1912420 h 2039477"/>
              <a:gd name="connsiteX5" fmla="*/ 1445252 w 2810284"/>
              <a:gd name="connsiteY5" fmla="*/ 2032334 h 2039477"/>
              <a:gd name="connsiteX6" fmla="*/ 0 w 2810284"/>
              <a:gd name="connsiteY6" fmla="*/ 1912420 h 2039477"/>
              <a:gd name="connsiteX7" fmla="*/ 0 w 2810284"/>
              <a:gd name="connsiteY7" fmla="*/ 1912420 h 2039477"/>
              <a:gd name="connsiteX8" fmla="*/ 0 w 2810284"/>
              <a:gd name="connsiteY8" fmla="*/ 318743 h 2039477"/>
              <a:gd name="connsiteX9" fmla="*/ 318743 w 2810284"/>
              <a:gd name="connsiteY9" fmla="*/ 0 h 2039477"/>
              <a:gd name="connsiteX0" fmla="*/ 318743 w 2810284"/>
              <a:gd name="connsiteY0" fmla="*/ 0 h 2032359"/>
              <a:gd name="connsiteX1" fmla="*/ 2491541 w 2810284"/>
              <a:gd name="connsiteY1" fmla="*/ 0 h 2032359"/>
              <a:gd name="connsiteX2" fmla="*/ 2810284 w 2810284"/>
              <a:gd name="connsiteY2" fmla="*/ 318743 h 2032359"/>
              <a:gd name="connsiteX3" fmla="*/ 2810284 w 2810284"/>
              <a:gd name="connsiteY3" fmla="*/ 1912420 h 2032359"/>
              <a:gd name="connsiteX4" fmla="*/ 2810284 w 2810284"/>
              <a:gd name="connsiteY4" fmla="*/ 1912420 h 2032359"/>
              <a:gd name="connsiteX5" fmla="*/ 1445252 w 2810284"/>
              <a:gd name="connsiteY5" fmla="*/ 2032334 h 2032359"/>
              <a:gd name="connsiteX6" fmla="*/ 0 w 2810284"/>
              <a:gd name="connsiteY6" fmla="*/ 1912420 h 2032359"/>
              <a:gd name="connsiteX7" fmla="*/ 0 w 2810284"/>
              <a:gd name="connsiteY7" fmla="*/ 1912420 h 2032359"/>
              <a:gd name="connsiteX8" fmla="*/ 0 w 2810284"/>
              <a:gd name="connsiteY8" fmla="*/ 318743 h 2032359"/>
              <a:gd name="connsiteX9" fmla="*/ 318743 w 2810284"/>
              <a:gd name="connsiteY9" fmla="*/ 0 h 2032359"/>
              <a:gd name="connsiteX0" fmla="*/ 318743 w 2810284"/>
              <a:gd name="connsiteY0" fmla="*/ 0 h 2156170"/>
              <a:gd name="connsiteX1" fmla="*/ 2491541 w 2810284"/>
              <a:gd name="connsiteY1" fmla="*/ 0 h 2156170"/>
              <a:gd name="connsiteX2" fmla="*/ 2810284 w 2810284"/>
              <a:gd name="connsiteY2" fmla="*/ 318743 h 2156170"/>
              <a:gd name="connsiteX3" fmla="*/ 2810284 w 2810284"/>
              <a:gd name="connsiteY3" fmla="*/ 1912420 h 2156170"/>
              <a:gd name="connsiteX4" fmla="*/ 2810284 w 2810284"/>
              <a:gd name="connsiteY4" fmla="*/ 1912420 h 2156170"/>
              <a:gd name="connsiteX5" fmla="*/ 1440489 w 2810284"/>
              <a:gd name="connsiteY5" fmla="*/ 2156159 h 2156170"/>
              <a:gd name="connsiteX6" fmla="*/ 0 w 2810284"/>
              <a:gd name="connsiteY6" fmla="*/ 1912420 h 2156170"/>
              <a:gd name="connsiteX7" fmla="*/ 0 w 2810284"/>
              <a:gd name="connsiteY7" fmla="*/ 1912420 h 2156170"/>
              <a:gd name="connsiteX8" fmla="*/ 0 w 2810284"/>
              <a:gd name="connsiteY8" fmla="*/ 318743 h 2156170"/>
              <a:gd name="connsiteX9" fmla="*/ 318743 w 2810284"/>
              <a:gd name="connsiteY9" fmla="*/ 0 h 2156170"/>
              <a:gd name="connsiteX0" fmla="*/ 318743 w 2810284"/>
              <a:gd name="connsiteY0" fmla="*/ 0 h 2037121"/>
              <a:gd name="connsiteX1" fmla="*/ 2491541 w 2810284"/>
              <a:gd name="connsiteY1" fmla="*/ 0 h 2037121"/>
              <a:gd name="connsiteX2" fmla="*/ 2810284 w 2810284"/>
              <a:gd name="connsiteY2" fmla="*/ 318743 h 2037121"/>
              <a:gd name="connsiteX3" fmla="*/ 2810284 w 2810284"/>
              <a:gd name="connsiteY3" fmla="*/ 1912420 h 2037121"/>
              <a:gd name="connsiteX4" fmla="*/ 2810284 w 2810284"/>
              <a:gd name="connsiteY4" fmla="*/ 1912420 h 2037121"/>
              <a:gd name="connsiteX5" fmla="*/ 1450014 w 2810284"/>
              <a:gd name="connsiteY5" fmla="*/ 2037097 h 2037121"/>
              <a:gd name="connsiteX6" fmla="*/ 0 w 2810284"/>
              <a:gd name="connsiteY6" fmla="*/ 1912420 h 2037121"/>
              <a:gd name="connsiteX7" fmla="*/ 0 w 2810284"/>
              <a:gd name="connsiteY7" fmla="*/ 1912420 h 2037121"/>
              <a:gd name="connsiteX8" fmla="*/ 0 w 2810284"/>
              <a:gd name="connsiteY8" fmla="*/ 318743 h 2037121"/>
              <a:gd name="connsiteX9" fmla="*/ 318743 w 2810284"/>
              <a:gd name="connsiteY9" fmla="*/ 0 h 2037121"/>
              <a:gd name="connsiteX0" fmla="*/ 318743 w 2810284"/>
              <a:gd name="connsiteY0" fmla="*/ 0 h 2037121"/>
              <a:gd name="connsiteX1" fmla="*/ 2491541 w 2810284"/>
              <a:gd name="connsiteY1" fmla="*/ 0 h 2037121"/>
              <a:gd name="connsiteX2" fmla="*/ 2810284 w 2810284"/>
              <a:gd name="connsiteY2" fmla="*/ 318743 h 2037121"/>
              <a:gd name="connsiteX3" fmla="*/ 2810284 w 2810284"/>
              <a:gd name="connsiteY3" fmla="*/ 1912420 h 2037121"/>
              <a:gd name="connsiteX4" fmla="*/ 2810284 w 2810284"/>
              <a:gd name="connsiteY4" fmla="*/ 1912420 h 2037121"/>
              <a:gd name="connsiteX5" fmla="*/ 1450014 w 2810284"/>
              <a:gd name="connsiteY5" fmla="*/ 2037097 h 2037121"/>
              <a:gd name="connsiteX6" fmla="*/ 0 w 2810284"/>
              <a:gd name="connsiteY6" fmla="*/ 1912420 h 2037121"/>
              <a:gd name="connsiteX7" fmla="*/ 0 w 2810284"/>
              <a:gd name="connsiteY7" fmla="*/ 1912420 h 2037121"/>
              <a:gd name="connsiteX8" fmla="*/ 0 w 2810284"/>
              <a:gd name="connsiteY8" fmla="*/ 318743 h 2037121"/>
              <a:gd name="connsiteX9" fmla="*/ 318743 w 2810284"/>
              <a:gd name="connsiteY9" fmla="*/ 0 h 2037121"/>
              <a:gd name="connsiteX0" fmla="*/ 318743 w 2810284"/>
              <a:gd name="connsiteY0" fmla="*/ 0 h 2085879"/>
              <a:gd name="connsiteX1" fmla="*/ 2491541 w 2810284"/>
              <a:gd name="connsiteY1" fmla="*/ 0 h 2085879"/>
              <a:gd name="connsiteX2" fmla="*/ 2810284 w 2810284"/>
              <a:gd name="connsiteY2" fmla="*/ 318743 h 2085879"/>
              <a:gd name="connsiteX3" fmla="*/ 2810284 w 2810284"/>
              <a:gd name="connsiteY3" fmla="*/ 1912420 h 2085879"/>
              <a:gd name="connsiteX4" fmla="*/ 2810284 w 2810284"/>
              <a:gd name="connsiteY4" fmla="*/ 1912420 h 2085879"/>
              <a:gd name="connsiteX5" fmla="*/ 1450014 w 2810284"/>
              <a:gd name="connsiteY5" fmla="*/ 2085863 h 2085879"/>
              <a:gd name="connsiteX6" fmla="*/ 0 w 2810284"/>
              <a:gd name="connsiteY6" fmla="*/ 1912420 h 2085879"/>
              <a:gd name="connsiteX7" fmla="*/ 0 w 2810284"/>
              <a:gd name="connsiteY7" fmla="*/ 1912420 h 2085879"/>
              <a:gd name="connsiteX8" fmla="*/ 0 w 2810284"/>
              <a:gd name="connsiteY8" fmla="*/ 318743 h 2085879"/>
              <a:gd name="connsiteX9" fmla="*/ 318743 w 2810284"/>
              <a:gd name="connsiteY9" fmla="*/ 0 h 208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10284" h="2085879">
                <a:moveTo>
                  <a:pt x="318743" y="0"/>
                </a:moveTo>
                <a:lnTo>
                  <a:pt x="2491541" y="0"/>
                </a:lnTo>
                <a:cubicBezTo>
                  <a:pt x="2667578" y="0"/>
                  <a:pt x="2810284" y="142706"/>
                  <a:pt x="2810284" y="318743"/>
                </a:cubicBezTo>
                <a:lnTo>
                  <a:pt x="2810284" y="1912420"/>
                </a:lnTo>
                <a:lnTo>
                  <a:pt x="2810284" y="1912420"/>
                </a:lnTo>
                <a:cubicBezTo>
                  <a:pt x="2582779" y="1932406"/>
                  <a:pt x="2141315" y="2087734"/>
                  <a:pt x="1450014" y="2085863"/>
                </a:cubicBezTo>
                <a:cubicBezTo>
                  <a:pt x="758713" y="2083992"/>
                  <a:pt x="481751" y="1952391"/>
                  <a:pt x="0" y="1912420"/>
                </a:cubicBezTo>
                <a:lnTo>
                  <a:pt x="0" y="1912420"/>
                </a:lnTo>
                <a:lnTo>
                  <a:pt x="0" y="318743"/>
                </a:lnTo>
                <a:cubicBezTo>
                  <a:pt x="0" y="142706"/>
                  <a:pt x="142706" y="0"/>
                  <a:pt x="318743" y="0"/>
                </a:cubicBezTo>
                <a:close/>
              </a:path>
            </a:pathLst>
          </a:cu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MX" dirty="0"/>
          </a:p>
        </p:txBody>
      </p:sp>
      <p:sp>
        <p:nvSpPr>
          <p:cNvPr id="24" name="Marcador de texto 18">
            <a:extLst>
              <a:ext uri="{FF2B5EF4-FFF2-40B4-BE49-F238E27FC236}">
                <a16:creationId xmlns="" xmlns:a16="http://schemas.microsoft.com/office/drawing/2014/main" id="{052546B1-AA22-44C0-8D05-D68EEABF536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872127" y="4541203"/>
            <a:ext cx="2347170" cy="342900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1">
                <a:latin typeface="Montserrat" panose="00000500000000000000" pitchFamily="2" charset="0"/>
              </a:defRPr>
            </a:lvl1pPr>
          </a:lstStyle>
          <a:p>
            <a:pPr lvl="0"/>
            <a:r>
              <a:rPr lang="es-MX" dirty="0"/>
              <a:t>Texto</a:t>
            </a:r>
          </a:p>
        </p:txBody>
      </p:sp>
      <p:sp>
        <p:nvSpPr>
          <p:cNvPr id="25" name="Marcador de texto 20">
            <a:extLst>
              <a:ext uri="{FF2B5EF4-FFF2-40B4-BE49-F238E27FC236}">
                <a16:creationId xmlns="" xmlns:a16="http://schemas.microsoft.com/office/drawing/2014/main" id="{94D04589-B838-4179-8D15-113FA5AD239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872127" y="4996815"/>
            <a:ext cx="2347170" cy="71913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Montserrat" panose="00000500000000000000" pitchFamily="2" charset="0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="" xmlns:a16="http://schemas.microsoft.com/office/drawing/2014/main" id="{151D85AF-CF46-4E70-B0C5-AAC0210BD97C}"/>
              </a:ext>
            </a:extLst>
          </p:cNvPr>
          <p:cNvSpPr/>
          <p:nvPr/>
        </p:nvSpPr>
        <p:spPr>
          <a:xfrm>
            <a:off x="5246061" y="1834816"/>
            <a:ext cx="2810284" cy="3824839"/>
          </a:xfrm>
          <a:prstGeom prst="roundRect">
            <a:avLst>
              <a:gd name="adj" fmla="val 11483"/>
            </a:avLst>
          </a:prstGeom>
          <a:solidFill>
            <a:schemeClr val="bg1"/>
          </a:solidFill>
          <a:ln>
            <a:noFill/>
          </a:ln>
          <a:effectLst>
            <a:outerShdw blurRad="254000" dist="76200" dir="2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Marcador de posición de imagen 7">
            <a:extLst>
              <a:ext uri="{FF2B5EF4-FFF2-40B4-BE49-F238E27FC236}">
                <a16:creationId xmlns="" xmlns:a16="http://schemas.microsoft.com/office/drawing/2014/main" id="{B1791EF9-7578-4CD6-89EB-48B7572EE2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46061" y="1834815"/>
            <a:ext cx="2810284" cy="2037110"/>
          </a:xfrm>
          <a:custGeom>
            <a:avLst/>
            <a:gdLst>
              <a:gd name="connsiteX0" fmla="*/ 318743 w 2810284"/>
              <a:gd name="connsiteY0" fmla="*/ 0 h 1912420"/>
              <a:gd name="connsiteX1" fmla="*/ 2491541 w 2810284"/>
              <a:gd name="connsiteY1" fmla="*/ 0 h 1912420"/>
              <a:gd name="connsiteX2" fmla="*/ 2810284 w 2810284"/>
              <a:gd name="connsiteY2" fmla="*/ 318743 h 1912420"/>
              <a:gd name="connsiteX3" fmla="*/ 2810284 w 2810284"/>
              <a:gd name="connsiteY3" fmla="*/ 1912420 h 1912420"/>
              <a:gd name="connsiteX4" fmla="*/ 2810284 w 2810284"/>
              <a:gd name="connsiteY4" fmla="*/ 1912420 h 1912420"/>
              <a:gd name="connsiteX5" fmla="*/ 0 w 2810284"/>
              <a:gd name="connsiteY5" fmla="*/ 1912420 h 1912420"/>
              <a:gd name="connsiteX6" fmla="*/ 0 w 2810284"/>
              <a:gd name="connsiteY6" fmla="*/ 1912420 h 1912420"/>
              <a:gd name="connsiteX7" fmla="*/ 0 w 2810284"/>
              <a:gd name="connsiteY7" fmla="*/ 318743 h 1912420"/>
              <a:gd name="connsiteX8" fmla="*/ 318743 w 2810284"/>
              <a:gd name="connsiteY8" fmla="*/ 0 h 1912420"/>
              <a:gd name="connsiteX0" fmla="*/ 318743 w 2810284"/>
              <a:gd name="connsiteY0" fmla="*/ 0 h 2032334"/>
              <a:gd name="connsiteX1" fmla="*/ 2491541 w 2810284"/>
              <a:gd name="connsiteY1" fmla="*/ 0 h 2032334"/>
              <a:gd name="connsiteX2" fmla="*/ 2810284 w 2810284"/>
              <a:gd name="connsiteY2" fmla="*/ 318743 h 2032334"/>
              <a:gd name="connsiteX3" fmla="*/ 2810284 w 2810284"/>
              <a:gd name="connsiteY3" fmla="*/ 1912420 h 2032334"/>
              <a:gd name="connsiteX4" fmla="*/ 2810284 w 2810284"/>
              <a:gd name="connsiteY4" fmla="*/ 1912420 h 2032334"/>
              <a:gd name="connsiteX5" fmla="*/ 1445252 w 2810284"/>
              <a:gd name="connsiteY5" fmla="*/ 2032334 h 2032334"/>
              <a:gd name="connsiteX6" fmla="*/ 0 w 2810284"/>
              <a:gd name="connsiteY6" fmla="*/ 1912420 h 2032334"/>
              <a:gd name="connsiteX7" fmla="*/ 0 w 2810284"/>
              <a:gd name="connsiteY7" fmla="*/ 1912420 h 2032334"/>
              <a:gd name="connsiteX8" fmla="*/ 0 w 2810284"/>
              <a:gd name="connsiteY8" fmla="*/ 318743 h 2032334"/>
              <a:gd name="connsiteX9" fmla="*/ 318743 w 2810284"/>
              <a:gd name="connsiteY9" fmla="*/ 0 h 2032334"/>
              <a:gd name="connsiteX0" fmla="*/ 318743 w 2810284"/>
              <a:gd name="connsiteY0" fmla="*/ 0 h 2039477"/>
              <a:gd name="connsiteX1" fmla="*/ 2491541 w 2810284"/>
              <a:gd name="connsiteY1" fmla="*/ 0 h 2039477"/>
              <a:gd name="connsiteX2" fmla="*/ 2810284 w 2810284"/>
              <a:gd name="connsiteY2" fmla="*/ 318743 h 2039477"/>
              <a:gd name="connsiteX3" fmla="*/ 2810284 w 2810284"/>
              <a:gd name="connsiteY3" fmla="*/ 1912420 h 2039477"/>
              <a:gd name="connsiteX4" fmla="*/ 2810284 w 2810284"/>
              <a:gd name="connsiteY4" fmla="*/ 1912420 h 2039477"/>
              <a:gd name="connsiteX5" fmla="*/ 1445252 w 2810284"/>
              <a:gd name="connsiteY5" fmla="*/ 2032334 h 2039477"/>
              <a:gd name="connsiteX6" fmla="*/ 0 w 2810284"/>
              <a:gd name="connsiteY6" fmla="*/ 1912420 h 2039477"/>
              <a:gd name="connsiteX7" fmla="*/ 0 w 2810284"/>
              <a:gd name="connsiteY7" fmla="*/ 1912420 h 2039477"/>
              <a:gd name="connsiteX8" fmla="*/ 0 w 2810284"/>
              <a:gd name="connsiteY8" fmla="*/ 318743 h 2039477"/>
              <a:gd name="connsiteX9" fmla="*/ 318743 w 2810284"/>
              <a:gd name="connsiteY9" fmla="*/ 0 h 2039477"/>
              <a:gd name="connsiteX0" fmla="*/ 318743 w 2810284"/>
              <a:gd name="connsiteY0" fmla="*/ 0 h 2032359"/>
              <a:gd name="connsiteX1" fmla="*/ 2491541 w 2810284"/>
              <a:gd name="connsiteY1" fmla="*/ 0 h 2032359"/>
              <a:gd name="connsiteX2" fmla="*/ 2810284 w 2810284"/>
              <a:gd name="connsiteY2" fmla="*/ 318743 h 2032359"/>
              <a:gd name="connsiteX3" fmla="*/ 2810284 w 2810284"/>
              <a:gd name="connsiteY3" fmla="*/ 1912420 h 2032359"/>
              <a:gd name="connsiteX4" fmla="*/ 2810284 w 2810284"/>
              <a:gd name="connsiteY4" fmla="*/ 1912420 h 2032359"/>
              <a:gd name="connsiteX5" fmla="*/ 1445252 w 2810284"/>
              <a:gd name="connsiteY5" fmla="*/ 2032334 h 2032359"/>
              <a:gd name="connsiteX6" fmla="*/ 0 w 2810284"/>
              <a:gd name="connsiteY6" fmla="*/ 1912420 h 2032359"/>
              <a:gd name="connsiteX7" fmla="*/ 0 w 2810284"/>
              <a:gd name="connsiteY7" fmla="*/ 1912420 h 2032359"/>
              <a:gd name="connsiteX8" fmla="*/ 0 w 2810284"/>
              <a:gd name="connsiteY8" fmla="*/ 318743 h 2032359"/>
              <a:gd name="connsiteX9" fmla="*/ 318743 w 2810284"/>
              <a:gd name="connsiteY9" fmla="*/ 0 h 2032359"/>
              <a:gd name="connsiteX0" fmla="*/ 318743 w 2810284"/>
              <a:gd name="connsiteY0" fmla="*/ 0 h 2156170"/>
              <a:gd name="connsiteX1" fmla="*/ 2491541 w 2810284"/>
              <a:gd name="connsiteY1" fmla="*/ 0 h 2156170"/>
              <a:gd name="connsiteX2" fmla="*/ 2810284 w 2810284"/>
              <a:gd name="connsiteY2" fmla="*/ 318743 h 2156170"/>
              <a:gd name="connsiteX3" fmla="*/ 2810284 w 2810284"/>
              <a:gd name="connsiteY3" fmla="*/ 1912420 h 2156170"/>
              <a:gd name="connsiteX4" fmla="*/ 2810284 w 2810284"/>
              <a:gd name="connsiteY4" fmla="*/ 1912420 h 2156170"/>
              <a:gd name="connsiteX5" fmla="*/ 1440489 w 2810284"/>
              <a:gd name="connsiteY5" fmla="*/ 2156159 h 2156170"/>
              <a:gd name="connsiteX6" fmla="*/ 0 w 2810284"/>
              <a:gd name="connsiteY6" fmla="*/ 1912420 h 2156170"/>
              <a:gd name="connsiteX7" fmla="*/ 0 w 2810284"/>
              <a:gd name="connsiteY7" fmla="*/ 1912420 h 2156170"/>
              <a:gd name="connsiteX8" fmla="*/ 0 w 2810284"/>
              <a:gd name="connsiteY8" fmla="*/ 318743 h 2156170"/>
              <a:gd name="connsiteX9" fmla="*/ 318743 w 2810284"/>
              <a:gd name="connsiteY9" fmla="*/ 0 h 2156170"/>
              <a:gd name="connsiteX0" fmla="*/ 318743 w 2810284"/>
              <a:gd name="connsiteY0" fmla="*/ 0 h 2037121"/>
              <a:gd name="connsiteX1" fmla="*/ 2491541 w 2810284"/>
              <a:gd name="connsiteY1" fmla="*/ 0 h 2037121"/>
              <a:gd name="connsiteX2" fmla="*/ 2810284 w 2810284"/>
              <a:gd name="connsiteY2" fmla="*/ 318743 h 2037121"/>
              <a:gd name="connsiteX3" fmla="*/ 2810284 w 2810284"/>
              <a:gd name="connsiteY3" fmla="*/ 1912420 h 2037121"/>
              <a:gd name="connsiteX4" fmla="*/ 2810284 w 2810284"/>
              <a:gd name="connsiteY4" fmla="*/ 1912420 h 2037121"/>
              <a:gd name="connsiteX5" fmla="*/ 1450014 w 2810284"/>
              <a:gd name="connsiteY5" fmla="*/ 2037097 h 2037121"/>
              <a:gd name="connsiteX6" fmla="*/ 0 w 2810284"/>
              <a:gd name="connsiteY6" fmla="*/ 1912420 h 2037121"/>
              <a:gd name="connsiteX7" fmla="*/ 0 w 2810284"/>
              <a:gd name="connsiteY7" fmla="*/ 1912420 h 2037121"/>
              <a:gd name="connsiteX8" fmla="*/ 0 w 2810284"/>
              <a:gd name="connsiteY8" fmla="*/ 318743 h 2037121"/>
              <a:gd name="connsiteX9" fmla="*/ 318743 w 2810284"/>
              <a:gd name="connsiteY9" fmla="*/ 0 h 2037121"/>
              <a:gd name="connsiteX0" fmla="*/ 318743 w 2810284"/>
              <a:gd name="connsiteY0" fmla="*/ 0 h 2037121"/>
              <a:gd name="connsiteX1" fmla="*/ 2491541 w 2810284"/>
              <a:gd name="connsiteY1" fmla="*/ 0 h 2037121"/>
              <a:gd name="connsiteX2" fmla="*/ 2810284 w 2810284"/>
              <a:gd name="connsiteY2" fmla="*/ 318743 h 2037121"/>
              <a:gd name="connsiteX3" fmla="*/ 2810284 w 2810284"/>
              <a:gd name="connsiteY3" fmla="*/ 1912420 h 2037121"/>
              <a:gd name="connsiteX4" fmla="*/ 2810284 w 2810284"/>
              <a:gd name="connsiteY4" fmla="*/ 1912420 h 2037121"/>
              <a:gd name="connsiteX5" fmla="*/ 1450014 w 2810284"/>
              <a:gd name="connsiteY5" fmla="*/ 2037097 h 2037121"/>
              <a:gd name="connsiteX6" fmla="*/ 0 w 2810284"/>
              <a:gd name="connsiteY6" fmla="*/ 1912420 h 2037121"/>
              <a:gd name="connsiteX7" fmla="*/ 0 w 2810284"/>
              <a:gd name="connsiteY7" fmla="*/ 1912420 h 2037121"/>
              <a:gd name="connsiteX8" fmla="*/ 0 w 2810284"/>
              <a:gd name="connsiteY8" fmla="*/ 318743 h 2037121"/>
              <a:gd name="connsiteX9" fmla="*/ 318743 w 2810284"/>
              <a:gd name="connsiteY9" fmla="*/ 0 h 2037121"/>
              <a:gd name="connsiteX0" fmla="*/ 318743 w 2810284"/>
              <a:gd name="connsiteY0" fmla="*/ 0 h 2085879"/>
              <a:gd name="connsiteX1" fmla="*/ 2491541 w 2810284"/>
              <a:gd name="connsiteY1" fmla="*/ 0 h 2085879"/>
              <a:gd name="connsiteX2" fmla="*/ 2810284 w 2810284"/>
              <a:gd name="connsiteY2" fmla="*/ 318743 h 2085879"/>
              <a:gd name="connsiteX3" fmla="*/ 2810284 w 2810284"/>
              <a:gd name="connsiteY3" fmla="*/ 1912420 h 2085879"/>
              <a:gd name="connsiteX4" fmla="*/ 2810284 w 2810284"/>
              <a:gd name="connsiteY4" fmla="*/ 1912420 h 2085879"/>
              <a:gd name="connsiteX5" fmla="*/ 1450014 w 2810284"/>
              <a:gd name="connsiteY5" fmla="*/ 2085863 h 2085879"/>
              <a:gd name="connsiteX6" fmla="*/ 0 w 2810284"/>
              <a:gd name="connsiteY6" fmla="*/ 1912420 h 2085879"/>
              <a:gd name="connsiteX7" fmla="*/ 0 w 2810284"/>
              <a:gd name="connsiteY7" fmla="*/ 1912420 h 2085879"/>
              <a:gd name="connsiteX8" fmla="*/ 0 w 2810284"/>
              <a:gd name="connsiteY8" fmla="*/ 318743 h 2085879"/>
              <a:gd name="connsiteX9" fmla="*/ 318743 w 2810284"/>
              <a:gd name="connsiteY9" fmla="*/ 0 h 208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10284" h="2085879">
                <a:moveTo>
                  <a:pt x="318743" y="0"/>
                </a:moveTo>
                <a:lnTo>
                  <a:pt x="2491541" y="0"/>
                </a:lnTo>
                <a:cubicBezTo>
                  <a:pt x="2667578" y="0"/>
                  <a:pt x="2810284" y="142706"/>
                  <a:pt x="2810284" y="318743"/>
                </a:cubicBezTo>
                <a:lnTo>
                  <a:pt x="2810284" y="1912420"/>
                </a:lnTo>
                <a:lnTo>
                  <a:pt x="2810284" y="1912420"/>
                </a:lnTo>
                <a:cubicBezTo>
                  <a:pt x="2582779" y="1932406"/>
                  <a:pt x="2141315" y="2087734"/>
                  <a:pt x="1450014" y="2085863"/>
                </a:cubicBezTo>
                <a:cubicBezTo>
                  <a:pt x="758713" y="2083992"/>
                  <a:pt x="481751" y="1952391"/>
                  <a:pt x="0" y="1912420"/>
                </a:cubicBezTo>
                <a:lnTo>
                  <a:pt x="0" y="1912420"/>
                </a:lnTo>
                <a:lnTo>
                  <a:pt x="0" y="318743"/>
                </a:lnTo>
                <a:cubicBezTo>
                  <a:pt x="0" y="142706"/>
                  <a:pt x="142706" y="0"/>
                  <a:pt x="318743" y="0"/>
                </a:cubicBezTo>
                <a:close/>
              </a:path>
            </a:pathLst>
          </a:cu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MX" dirty="0"/>
          </a:p>
        </p:txBody>
      </p:sp>
      <p:sp>
        <p:nvSpPr>
          <p:cNvPr id="19" name="Marcador de texto 18">
            <a:extLst>
              <a:ext uri="{FF2B5EF4-FFF2-40B4-BE49-F238E27FC236}">
                <a16:creationId xmlns="" xmlns:a16="http://schemas.microsoft.com/office/drawing/2014/main" id="{12BBECDF-209F-4D5F-A6E7-7CA29AA8DFD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77618" y="4106863"/>
            <a:ext cx="2347170" cy="342900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1">
                <a:latin typeface="Montserrat" panose="00000500000000000000" pitchFamily="2" charset="0"/>
              </a:defRPr>
            </a:lvl1pPr>
          </a:lstStyle>
          <a:p>
            <a:pPr lvl="0"/>
            <a:r>
              <a:rPr lang="es-MX" dirty="0"/>
              <a:t>Texto</a:t>
            </a:r>
          </a:p>
        </p:txBody>
      </p:sp>
      <p:sp>
        <p:nvSpPr>
          <p:cNvPr id="21" name="Marcador de texto 20">
            <a:extLst>
              <a:ext uri="{FF2B5EF4-FFF2-40B4-BE49-F238E27FC236}">
                <a16:creationId xmlns="" xmlns:a16="http://schemas.microsoft.com/office/drawing/2014/main" id="{31615BFF-7D7B-45BA-90A1-26C409C2FE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477618" y="4562475"/>
            <a:ext cx="2347170" cy="71913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Montserrat" panose="00000500000000000000" pitchFamily="2" charset="0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7" name="Marcador de texto 26">
            <a:extLst>
              <a:ext uri="{FF2B5EF4-FFF2-40B4-BE49-F238E27FC236}">
                <a16:creationId xmlns="" xmlns:a16="http://schemas.microsoft.com/office/drawing/2014/main" id="{40974F81-65DF-4E5E-BF22-48C28873279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38199" y="3060700"/>
            <a:ext cx="3676047" cy="3243847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+mn-lt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Marcador de texto 10">
            <a:extLst>
              <a:ext uri="{FF2B5EF4-FFF2-40B4-BE49-F238E27FC236}">
                <a16:creationId xmlns="" xmlns:a16="http://schemas.microsoft.com/office/drawing/2014/main" id="{40BF9091-AFFC-48BF-963D-A40E88E57E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199" y="963244"/>
            <a:ext cx="3676047" cy="55754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B65864A-7B2A-4234-B64F-C0F09C29B2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520791"/>
            <a:ext cx="3676048" cy="1155031"/>
          </a:xfrm>
        </p:spPr>
        <p:txBody>
          <a:bodyPr>
            <a:normAutofit/>
          </a:bodyPr>
          <a:lstStyle>
            <a:lvl1pPr>
              <a:defRPr sz="4400" b="1">
                <a:latin typeface="+mj-lt"/>
              </a:defRPr>
            </a:lvl1pPr>
          </a:lstStyle>
          <a:p>
            <a:r>
              <a:rPr lang="es-ES" dirty="0"/>
              <a:t>TITULO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37127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E78288B6-5A33-4DEA-8F7E-038A7C69F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1402EC83-C652-4642-BEE4-B02DE232F2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564801C9-BA4D-4072-8EEA-3FB73FBEDC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56FE3-1FA2-46D6-B24D-696CE4C754CE}" type="datetimeFigureOut">
              <a:rPr lang="es-MX" smtClean="0"/>
              <a:t>15/11/2023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764F21A-598B-437F-B0EE-E986AA97FC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FC868F3-2752-4EEC-88F0-912665AB95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F2F98-59D9-4269-99CD-2F7A24ED7D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939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8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6" r:id="rId11"/>
    <p:sldLayoutId id="2147483670" r:id="rId12"/>
    <p:sldLayoutId id="2147483677" r:id="rId13"/>
    <p:sldLayoutId id="2147483671" r:id="rId14"/>
    <p:sldLayoutId id="2147483672" r:id="rId15"/>
    <p:sldLayoutId id="2147483673" r:id="rId16"/>
    <p:sldLayoutId id="2147483674" r:id="rId17"/>
    <p:sldLayoutId id="2147483675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id/komputer-pemakai-icon-peolpe-1331579/" TargetMode="External"/><Relationship Id="rId7" Type="http://schemas.openxmlformats.org/officeDocument/2006/relationships/hyperlink" Target="https://www.iconfinder.com/icons/6379953/information_desk_info_museum_icon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hyperlink" Target="https://www.iconfinder.com/icons/1565774/ceo_company_founder_leader_manager_icon" TargetMode="Externa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0573ACEE-DC46-4491-B269-34EDCB4DF3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Lic</a:t>
            </a:r>
            <a:r>
              <a:rPr lang="es-MX" dirty="0"/>
              <a:t>. Suheidy Sanchez </a:t>
            </a:r>
            <a:r>
              <a:rPr lang="es-MX" dirty="0" smtClean="0"/>
              <a:t>Lara</a:t>
            </a:r>
          </a:p>
          <a:p>
            <a:r>
              <a:rPr lang="es-MX" dirty="0" smtClean="0"/>
              <a:t>Secretaria Ejecutiva</a:t>
            </a:r>
            <a:endParaRPr lang="es-MX" dirty="0"/>
          </a:p>
        </p:txBody>
      </p:sp>
      <p:sp>
        <p:nvSpPr>
          <p:cNvPr id="4" name="Título 3">
            <a:extLst>
              <a:ext uri="{FF2B5EF4-FFF2-40B4-BE49-F238E27FC236}">
                <a16:creationId xmlns="" xmlns:a16="http://schemas.microsoft.com/office/drawing/2014/main" id="{81B151EE-8C44-4D75-9DCD-FCB28D7DB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7964" y="2133600"/>
            <a:ext cx="5669214" cy="1704975"/>
          </a:xfrm>
        </p:spPr>
        <p:txBody>
          <a:bodyPr>
            <a:noAutofit/>
          </a:bodyPr>
          <a:lstStyle/>
          <a:p>
            <a:r>
              <a:rPr lang="es-MX" sz="3200" dirty="0" smtClean="0"/>
              <a:t>MEDIDAS DE APREMIO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497798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>
            <a:extLst>
              <a:ext uri="{FF2B5EF4-FFF2-40B4-BE49-F238E27FC236}">
                <a16:creationId xmlns="" xmlns:a16="http://schemas.microsoft.com/office/drawing/2014/main" id="{DA3ADAC0-8DCB-46E9-836B-58ACD1883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0691"/>
            <a:ext cx="3676048" cy="3508410"/>
          </a:xfrm>
        </p:spPr>
        <p:txBody>
          <a:bodyPr>
            <a:normAutofit fontScale="90000"/>
          </a:bodyPr>
          <a:lstStyle/>
          <a:p>
            <a:r>
              <a:rPr lang="es-MX" dirty="0"/>
              <a:t>ADEMAS DE LA MEDIDA DE APREMIO IMPUESTA POR ITAIT</a:t>
            </a:r>
          </a:p>
        </p:txBody>
      </p:sp>
      <p:sp>
        <p:nvSpPr>
          <p:cNvPr id="22" name="Marcador de texto 21">
            <a:extLst>
              <a:ext uri="{FF2B5EF4-FFF2-40B4-BE49-F238E27FC236}">
                <a16:creationId xmlns="" xmlns:a16="http://schemas.microsoft.com/office/drawing/2014/main" id="{966E0541-8720-48C7-AAA0-F3249892D22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253640" y="1390650"/>
            <a:ext cx="5204809" cy="32385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/>
              <a:t>Dará vista a OIC para que inicie los procedimientos de </a:t>
            </a:r>
            <a:r>
              <a:rPr lang="es-MX" sz="1600" dirty="0" smtClean="0"/>
              <a:t>investigación correspondientes, </a:t>
            </a:r>
            <a:r>
              <a:rPr lang="es-MX" sz="1600" dirty="0"/>
              <a:t>y</a:t>
            </a:r>
            <a:r>
              <a:rPr lang="es-MX" sz="1600" dirty="0" smtClean="0"/>
              <a:t>;</a:t>
            </a:r>
          </a:p>
          <a:p>
            <a:endParaRPr lang="es-MX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/>
              <a:t>En caso de que el incumplimiento de las determinaciones del ITAIT implique la probable comisión de un delito, se dará vista al </a:t>
            </a:r>
            <a:r>
              <a:rPr lang="es-MX" sz="1600" b="1" dirty="0"/>
              <a:t>Ministerio Público</a:t>
            </a:r>
            <a:r>
              <a:rPr lang="es-MX" sz="1600" b="1" dirty="0" smtClean="0"/>
              <a:t>.</a:t>
            </a:r>
          </a:p>
          <a:p>
            <a:endParaRPr lang="es-MX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/>
              <a:t>El </a:t>
            </a:r>
            <a:r>
              <a:rPr lang="es-MX" sz="1600" b="1" dirty="0"/>
              <a:t>OIC </a:t>
            </a:r>
            <a:r>
              <a:rPr lang="es-MX" sz="1600" dirty="0"/>
              <a:t>deberá informar al ITAIT la resolución o conclusión del asunto</a:t>
            </a:r>
          </a:p>
        </p:txBody>
      </p:sp>
    </p:spTree>
    <p:extLst>
      <p:ext uri="{BB962C8B-B14F-4D97-AF65-F5344CB8AC3E}">
        <p14:creationId xmlns:p14="http://schemas.microsoft.com/office/powerpoint/2010/main" val="1890784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>
          <a:xfrm>
            <a:off x="2055411" y="2543175"/>
            <a:ext cx="8081178" cy="2276475"/>
          </a:xfrm>
        </p:spPr>
        <p:txBody>
          <a:bodyPr numCol="2">
            <a:noAutofit/>
          </a:bodyPr>
          <a:lstStyle/>
          <a:p>
            <a:pPr marL="285750" indent="-285750" algn="just">
              <a:lnSpc>
                <a:spcPct val="100000"/>
              </a:lnSpc>
              <a:buFontTx/>
              <a:buChar char="-"/>
            </a:pPr>
            <a:r>
              <a:rPr lang="es-MX" b="1" dirty="0" smtClean="0">
                <a:solidFill>
                  <a:srgbClr val="7030A0"/>
                </a:solidFill>
              </a:rPr>
              <a:t>Reynosa</a:t>
            </a:r>
          </a:p>
          <a:p>
            <a:pPr marL="285750" indent="-285750" algn="just">
              <a:lnSpc>
                <a:spcPct val="100000"/>
              </a:lnSpc>
              <a:buFontTx/>
              <a:buChar char="-"/>
            </a:pPr>
            <a:r>
              <a:rPr lang="es-MX" b="1" dirty="0" smtClean="0">
                <a:solidFill>
                  <a:srgbClr val="7030A0"/>
                </a:solidFill>
              </a:rPr>
              <a:t>Tampico</a:t>
            </a:r>
          </a:p>
          <a:p>
            <a:pPr marL="285750" indent="-285750" algn="just">
              <a:lnSpc>
                <a:spcPct val="100000"/>
              </a:lnSpc>
              <a:buFontTx/>
              <a:buChar char="-"/>
            </a:pPr>
            <a:r>
              <a:rPr lang="es-MX" b="1" dirty="0" smtClean="0">
                <a:solidFill>
                  <a:srgbClr val="7030A0"/>
                </a:solidFill>
              </a:rPr>
              <a:t>Soto la Marina</a:t>
            </a:r>
          </a:p>
          <a:p>
            <a:pPr marL="285750" indent="-285750" algn="just">
              <a:lnSpc>
                <a:spcPct val="100000"/>
              </a:lnSpc>
              <a:buFontTx/>
              <a:buChar char="-"/>
            </a:pPr>
            <a:r>
              <a:rPr lang="es-MX" b="1" dirty="0" smtClean="0">
                <a:solidFill>
                  <a:srgbClr val="7030A0"/>
                </a:solidFill>
              </a:rPr>
              <a:t>Altamira</a:t>
            </a:r>
          </a:p>
          <a:p>
            <a:pPr marL="285750" indent="-285750" algn="just">
              <a:lnSpc>
                <a:spcPct val="100000"/>
              </a:lnSpc>
              <a:buFontTx/>
              <a:buChar char="-"/>
            </a:pPr>
            <a:r>
              <a:rPr lang="es-MX" b="1" dirty="0" smtClean="0">
                <a:solidFill>
                  <a:srgbClr val="7030A0"/>
                </a:solidFill>
              </a:rPr>
              <a:t>Padilla</a:t>
            </a:r>
          </a:p>
          <a:p>
            <a:pPr marL="285750" indent="-285750" algn="just">
              <a:lnSpc>
                <a:spcPct val="100000"/>
              </a:lnSpc>
              <a:buFontTx/>
              <a:buChar char="-"/>
            </a:pPr>
            <a:r>
              <a:rPr lang="es-MX" b="1" dirty="0" smtClean="0">
                <a:solidFill>
                  <a:srgbClr val="7030A0"/>
                </a:solidFill>
              </a:rPr>
              <a:t>Jiménez</a:t>
            </a:r>
          </a:p>
          <a:p>
            <a:pPr marL="285750" indent="-285750" algn="just">
              <a:lnSpc>
                <a:spcPct val="100000"/>
              </a:lnSpc>
              <a:buFontTx/>
              <a:buChar char="-"/>
            </a:pPr>
            <a:r>
              <a:rPr lang="es-MX" b="1" dirty="0" smtClean="0">
                <a:solidFill>
                  <a:srgbClr val="7030A0"/>
                </a:solidFill>
              </a:rPr>
              <a:t>Valle Hermoso</a:t>
            </a:r>
          </a:p>
          <a:p>
            <a:pPr marL="285750" indent="-285750" algn="just">
              <a:lnSpc>
                <a:spcPct val="100000"/>
              </a:lnSpc>
              <a:buFontTx/>
              <a:buChar char="-"/>
            </a:pPr>
            <a:r>
              <a:rPr lang="es-MX" b="1" dirty="0" smtClean="0">
                <a:solidFill>
                  <a:srgbClr val="7030A0"/>
                </a:solidFill>
              </a:rPr>
              <a:t>Méndez </a:t>
            </a:r>
          </a:p>
          <a:p>
            <a:pPr marL="285750" indent="-285750" algn="just">
              <a:lnSpc>
                <a:spcPct val="100000"/>
              </a:lnSpc>
              <a:buFontTx/>
              <a:buChar char="-"/>
            </a:pPr>
            <a:r>
              <a:rPr lang="es-MX" b="1" dirty="0" smtClean="0">
                <a:solidFill>
                  <a:srgbClr val="7030A0"/>
                </a:solidFill>
              </a:rPr>
              <a:t>Miquihuana</a:t>
            </a:r>
          </a:p>
          <a:p>
            <a:pPr marL="285750" indent="-285750" algn="just">
              <a:lnSpc>
                <a:spcPct val="100000"/>
              </a:lnSpc>
              <a:buFontTx/>
              <a:buChar char="-"/>
            </a:pPr>
            <a:r>
              <a:rPr lang="es-MX" b="1" dirty="0" smtClean="0">
                <a:solidFill>
                  <a:srgbClr val="7030A0"/>
                </a:solidFill>
              </a:rPr>
              <a:t>Palmillas</a:t>
            </a:r>
          </a:p>
          <a:p>
            <a:pPr marL="285750" indent="-285750" algn="just">
              <a:lnSpc>
                <a:spcPct val="100000"/>
              </a:lnSpc>
              <a:buFontTx/>
              <a:buChar char="-"/>
            </a:pPr>
            <a:r>
              <a:rPr lang="es-MX" b="1" dirty="0" smtClean="0">
                <a:solidFill>
                  <a:srgbClr val="7030A0"/>
                </a:solidFill>
              </a:rPr>
              <a:t>Aldama</a:t>
            </a:r>
            <a:r>
              <a:rPr lang="es-MX" sz="1800" b="1" dirty="0" smtClean="0">
                <a:solidFill>
                  <a:srgbClr val="7030A0"/>
                </a:solidFill>
              </a:rPr>
              <a:t> </a:t>
            </a:r>
            <a:endParaRPr lang="es-MX" sz="1800" b="1" dirty="0">
              <a:solidFill>
                <a:srgbClr val="7030A0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074461" y="1826698"/>
            <a:ext cx="8081178" cy="487877"/>
          </a:xfrm>
        </p:spPr>
        <p:txBody>
          <a:bodyPr/>
          <a:lstStyle/>
          <a:p>
            <a:r>
              <a:rPr lang="es-MX" sz="1800" dirty="0" smtClean="0"/>
              <a:t>Sujeto Obligados con aplicación de MEDIDA DE APREMIO:</a:t>
            </a:r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2267548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3F543678-93E5-4118-85C0-9DBFCF43B54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MX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GRACIAS</a:t>
            </a:r>
            <a:endParaRPr lang="es-MX" dirty="0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66C2533-5375-4078-BF97-51303792A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200" dirty="0"/>
              <a:t>EL DESCONOCIMIENTO DE LA NORMA NO NOS EXIME DE RESPONSABILIDAD</a:t>
            </a:r>
          </a:p>
        </p:txBody>
      </p:sp>
    </p:spTree>
    <p:extLst>
      <p:ext uri="{BB962C8B-B14F-4D97-AF65-F5344CB8AC3E}">
        <p14:creationId xmlns:p14="http://schemas.microsoft.com/office/powerpoint/2010/main" val="3789317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="" xmlns:a16="http://schemas.microsoft.com/office/drawing/2014/main" id="{90DAFBFE-2EC4-450E-B1FB-62A0259EB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Responsables en materia de Transparencia:</a:t>
            </a:r>
          </a:p>
        </p:txBody>
      </p:sp>
      <p:graphicFrame>
        <p:nvGraphicFramePr>
          <p:cNvPr id="12" name="Diagrama 11">
            <a:extLst>
              <a:ext uri="{FF2B5EF4-FFF2-40B4-BE49-F238E27FC236}">
                <a16:creationId xmlns="" xmlns:a16="http://schemas.microsoft.com/office/drawing/2014/main" id="{C1E9F22F-C5D4-44E3-95FE-F38F7FF9E4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8859115"/>
              </p:ext>
            </p:extLst>
          </p:nvPr>
        </p:nvGraphicFramePr>
        <p:xfrm>
          <a:off x="6187032" y="847894"/>
          <a:ext cx="5166768" cy="5162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5573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Marcador de texto 41">
            <a:extLst>
              <a:ext uri="{FF2B5EF4-FFF2-40B4-BE49-F238E27FC236}">
                <a16:creationId xmlns="" xmlns:a16="http://schemas.microsoft.com/office/drawing/2014/main" id="{B64B14E0-F7DA-4505-9F83-8EC7B218142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Título 11">
            <a:extLst>
              <a:ext uri="{FF2B5EF4-FFF2-40B4-BE49-F238E27FC236}">
                <a16:creationId xmlns="" xmlns:a16="http://schemas.microsoft.com/office/drawing/2014/main" id="{404680B1-2592-47EE-BB87-38DB75632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Deberes de los Sujetos Obligados</a:t>
            </a:r>
          </a:p>
        </p:txBody>
      </p:sp>
      <p:graphicFrame>
        <p:nvGraphicFramePr>
          <p:cNvPr id="43" name="Diagrama 42">
            <a:extLst>
              <a:ext uri="{FF2B5EF4-FFF2-40B4-BE49-F238E27FC236}">
                <a16:creationId xmlns="" xmlns:a16="http://schemas.microsoft.com/office/drawing/2014/main" id="{50DAD0D6-792F-4075-8955-B2843B1F2A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6938172"/>
              </p:ext>
            </p:extLst>
          </p:nvPr>
        </p:nvGraphicFramePr>
        <p:xfrm>
          <a:off x="2705100" y="2155506"/>
          <a:ext cx="6781801" cy="4337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4774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="" xmlns:a16="http://schemas.microsoft.com/office/drawing/2014/main" id="{D295CBA3-FA35-4D65-8E51-2AE601D6C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800" dirty="0"/>
              <a:t>Responsables en materia de Transparencia</a:t>
            </a:r>
          </a:p>
        </p:txBody>
      </p:sp>
      <p:sp>
        <p:nvSpPr>
          <p:cNvPr id="69" name="Rectángulo: esquinas redondeadas 68">
            <a:extLst>
              <a:ext uri="{FF2B5EF4-FFF2-40B4-BE49-F238E27FC236}">
                <a16:creationId xmlns="" xmlns:a16="http://schemas.microsoft.com/office/drawing/2014/main" id="{731A4695-215B-4750-8BD4-0481D3708271}"/>
              </a:ext>
            </a:extLst>
          </p:cNvPr>
          <p:cNvSpPr/>
          <p:nvPr/>
        </p:nvSpPr>
        <p:spPr>
          <a:xfrm>
            <a:off x="5057775" y="1041400"/>
            <a:ext cx="4930775" cy="758388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70" name="Conector recto 69">
            <a:extLst>
              <a:ext uri="{FF2B5EF4-FFF2-40B4-BE49-F238E27FC236}">
                <a16:creationId xmlns="" xmlns:a16="http://schemas.microsoft.com/office/drawing/2014/main" id="{34D2FD80-E081-48CB-92A9-75816801588E}"/>
              </a:ext>
            </a:extLst>
          </p:cNvPr>
          <p:cNvCxnSpPr>
            <a:cxnSpLocks/>
          </p:cNvCxnSpPr>
          <p:nvPr/>
        </p:nvCxnSpPr>
        <p:spPr>
          <a:xfrm>
            <a:off x="6191250" y="1135183"/>
            <a:ext cx="0" cy="524513"/>
          </a:xfrm>
          <a:prstGeom prst="line">
            <a:avLst/>
          </a:prstGeom>
          <a:ln w="381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Marcador de texto 22">
            <a:extLst>
              <a:ext uri="{FF2B5EF4-FFF2-40B4-BE49-F238E27FC236}">
                <a16:creationId xmlns="" xmlns:a16="http://schemas.microsoft.com/office/drawing/2014/main" id="{8BEFCE44-18A0-4FEC-B536-97ED5B2CF288}"/>
              </a:ext>
            </a:extLst>
          </p:cNvPr>
          <p:cNvSpPr txBox="1">
            <a:spLocks/>
          </p:cNvSpPr>
          <p:nvPr/>
        </p:nvSpPr>
        <p:spPr>
          <a:xfrm>
            <a:off x="5153022" y="1041399"/>
            <a:ext cx="942978" cy="73709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.</a:t>
            </a:r>
          </a:p>
        </p:txBody>
      </p:sp>
      <p:sp>
        <p:nvSpPr>
          <p:cNvPr id="72" name="Marcador de texto 24">
            <a:extLst>
              <a:ext uri="{FF2B5EF4-FFF2-40B4-BE49-F238E27FC236}">
                <a16:creationId xmlns="" xmlns:a16="http://schemas.microsoft.com/office/drawing/2014/main" id="{2882A611-F1A4-41F9-82B1-11D7F75707AE}"/>
              </a:ext>
            </a:extLst>
          </p:cNvPr>
          <p:cNvSpPr txBox="1">
            <a:spLocks/>
          </p:cNvSpPr>
          <p:nvPr/>
        </p:nvSpPr>
        <p:spPr>
          <a:xfrm>
            <a:off x="6521451" y="1041399"/>
            <a:ext cx="3136892" cy="75838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Titular del sujeto obligado</a:t>
            </a:r>
          </a:p>
        </p:txBody>
      </p:sp>
      <p:sp>
        <p:nvSpPr>
          <p:cNvPr id="78" name="Rectángulo: esquinas redondeadas 77">
            <a:extLst>
              <a:ext uri="{FF2B5EF4-FFF2-40B4-BE49-F238E27FC236}">
                <a16:creationId xmlns="" xmlns:a16="http://schemas.microsoft.com/office/drawing/2014/main" id="{718DFBC6-F2E9-4DC7-A82C-14DAC101312B}"/>
              </a:ext>
            </a:extLst>
          </p:cNvPr>
          <p:cNvSpPr/>
          <p:nvPr/>
        </p:nvSpPr>
        <p:spPr>
          <a:xfrm>
            <a:off x="5153022" y="2035629"/>
            <a:ext cx="4930775" cy="75838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79" name="Conector recto 78">
            <a:extLst>
              <a:ext uri="{FF2B5EF4-FFF2-40B4-BE49-F238E27FC236}">
                <a16:creationId xmlns="" xmlns:a16="http://schemas.microsoft.com/office/drawing/2014/main" id="{0D38B38D-BA91-4B4C-B9B0-741EBF8AE7C4}"/>
              </a:ext>
            </a:extLst>
          </p:cNvPr>
          <p:cNvCxnSpPr>
            <a:cxnSpLocks/>
          </p:cNvCxnSpPr>
          <p:nvPr/>
        </p:nvCxnSpPr>
        <p:spPr>
          <a:xfrm>
            <a:off x="6286497" y="2129412"/>
            <a:ext cx="0" cy="524513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Marcador de texto 22">
            <a:extLst>
              <a:ext uri="{FF2B5EF4-FFF2-40B4-BE49-F238E27FC236}">
                <a16:creationId xmlns="" xmlns:a16="http://schemas.microsoft.com/office/drawing/2014/main" id="{16B377E2-2ECD-43B9-9EA8-56DC1A0A9914}"/>
              </a:ext>
            </a:extLst>
          </p:cNvPr>
          <p:cNvSpPr txBox="1">
            <a:spLocks/>
          </p:cNvSpPr>
          <p:nvPr/>
        </p:nvSpPr>
        <p:spPr>
          <a:xfrm>
            <a:off x="5248269" y="2035628"/>
            <a:ext cx="942978" cy="73709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81" name="Marcador de texto 24">
            <a:extLst>
              <a:ext uri="{FF2B5EF4-FFF2-40B4-BE49-F238E27FC236}">
                <a16:creationId xmlns="" xmlns:a16="http://schemas.microsoft.com/office/drawing/2014/main" id="{C8A48561-51AE-44A9-83E4-24B96526172B}"/>
              </a:ext>
            </a:extLst>
          </p:cNvPr>
          <p:cNvSpPr txBox="1">
            <a:spLocks/>
          </p:cNvSpPr>
          <p:nvPr/>
        </p:nvSpPr>
        <p:spPr>
          <a:xfrm>
            <a:off x="6616698" y="2035628"/>
            <a:ext cx="3136892" cy="75838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>
                <a:solidFill>
                  <a:schemeClr val="tx1"/>
                </a:solidFill>
              </a:rPr>
              <a:t>Titular de la unidad de transparencia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94" name="Rectángulo: esquinas redondeadas 93">
            <a:extLst>
              <a:ext uri="{FF2B5EF4-FFF2-40B4-BE49-F238E27FC236}">
                <a16:creationId xmlns="" xmlns:a16="http://schemas.microsoft.com/office/drawing/2014/main" id="{A63C0A0E-51AD-41BC-9D40-2C80F31ECF66}"/>
              </a:ext>
            </a:extLst>
          </p:cNvPr>
          <p:cNvSpPr/>
          <p:nvPr/>
        </p:nvSpPr>
        <p:spPr>
          <a:xfrm>
            <a:off x="5248269" y="3034159"/>
            <a:ext cx="4930775" cy="75838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95" name="Conector recto 94">
            <a:extLst>
              <a:ext uri="{FF2B5EF4-FFF2-40B4-BE49-F238E27FC236}">
                <a16:creationId xmlns="" xmlns:a16="http://schemas.microsoft.com/office/drawing/2014/main" id="{C8A73A02-A843-437B-B36F-BE05587681B0}"/>
              </a:ext>
            </a:extLst>
          </p:cNvPr>
          <p:cNvCxnSpPr>
            <a:cxnSpLocks/>
          </p:cNvCxnSpPr>
          <p:nvPr/>
        </p:nvCxnSpPr>
        <p:spPr>
          <a:xfrm>
            <a:off x="6381744" y="3127942"/>
            <a:ext cx="0" cy="524513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Marcador de texto 22">
            <a:extLst>
              <a:ext uri="{FF2B5EF4-FFF2-40B4-BE49-F238E27FC236}">
                <a16:creationId xmlns="" xmlns:a16="http://schemas.microsoft.com/office/drawing/2014/main" id="{C6A5F151-1069-473E-9ABE-0D20C1959C0C}"/>
              </a:ext>
            </a:extLst>
          </p:cNvPr>
          <p:cNvSpPr txBox="1">
            <a:spLocks/>
          </p:cNvSpPr>
          <p:nvPr/>
        </p:nvSpPr>
        <p:spPr>
          <a:xfrm>
            <a:off x="5343516" y="3034158"/>
            <a:ext cx="942978" cy="73709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7" name="Marcador de texto 24">
            <a:extLst>
              <a:ext uri="{FF2B5EF4-FFF2-40B4-BE49-F238E27FC236}">
                <a16:creationId xmlns="" xmlns:a16="http://schemas.microsoft.com/office/drawing/2014/main" id="{A34D87B3-7427-4F73-9CBA-F242934A7C42}"/>
              </a:ext>
            </a:extLst>
          </p:cNvPr>
          <p:cNvSpPr txBox="1">
            <a:spLocks/>
          </p:cNvSpPr>
          <p:nvPr/>
        </p:nvSpPr>
        <p:spPr>
          <a:xfrm>
            <a:off x="6711945" y="3034158"/>
            <a:ext cx="3136892" cy="75838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>
                <a:solidFill>
                  <a:schemeClr val="tx1"/>
                </a:solidFill>
              </a:rPr>
              <a:t>Comité de Transparencia</a:t>
            </a:r>
          </a:p>
        </p:txBody>
      </p:sp>
      <p:sp>
        <p:nvSpPr>
          <p:cNvPr id="98" name="Rectángulo: esquinas redondeadas 97">
            <a:extLst>
              <a:ext uri="{FF2B5EF4-FFF2-40B4-BE49-F238E27FC236}">
                <a16:creationId xmlns="" xmlns:a16="http://schemas.microsoft.com/office/drawing/2014/main" id="{FF58850D-6D30-4D43-80F1-257308E91909}"/>
              </a:ext>
            </a:extLst>
          </p:cNvPr>
          <p:cNvSpPr/>
          <p:nvPr/>
        </p:nvSpPr>
        <p:spPr>
          <a:xfrm>
            <a:off x="5345769" y="4032688"/>
            <a:ext cx="4930775" cy="75838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99" name="Conector recto 98">
            <a:extLst>
              <a:ext uri="{FF2B5EF4-FFF2-40B4-BE49-F238E27FC236}">
                <a16:creationId xmlns="" xmlns:a16="http://schemas.microsoft.com/office/drawing/2014/main" id="{E4253A9F-3E27-4F58-B302-6AE3A03B683E}"/>
              </a:ext>
            </a:extLst>
          </p:cNvPr>
          <p:cNvCxnSpPr>
            <a:cxnSpLocks/>
          </p:cNvCxnSpPr>
          <p:nvPr/>
        </p:nvCxnSpPr>
        <p:spPr>
          <a:xfrm>
            <a:off x="6479244" y="4126471"/>
            <a:ext cx="0" cy="524513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Marcador de texto 22">
            <a:extLst>
              <a:ext uri="{FF2B5EF4-FFF2-40B4-BE49-F238E27FC236}">
                <a16:creationId xmlns="" xmlns:a16="http://schemas.microsoft.com/office/drawing/2014/main" id="{E1F8CAEB-649D-48C9-82DB-BA994BFF052D}"/>
              </a:ext>
            </a:extLst>
          </p:cNvPr>
          <p:cNvSpPr txBox="1">
            <a:spLocks/>
          </p:cNvSpPr>
          <p:nvPr/>
        </p:nvSpPr>
        <p:spPr>
          <a:xfrm>
            <a:off x="5441016" y="4032687"/>
            <a:ext cx="942978" cy="73709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01" name="Marcador de texto 24">
            <a:extLst>
              <a:ext uri="{FF2B5EF4-FFF2-40B4-BE49-F238E27FC236}">
                <a16:creationId xmlns="" xmlns:a16="http://schemas.microsoft.com/office/drawing/2014/main" id="{39FA4188-3349-4772-8267-7C0CE16D9B8A}"/>
              </a:ext>
            </a:extLst>
          </p:cNvPr>
          <p:cNvSpPr txBox="1">
            <a:spLocks/>
          </p:cNvSpPr>
          <p:nvPr/>
        </p:nvSpPr>
        <p:spPr>
          <a:xfrm>
            <a:off x="6809445" y="4032687"/>
            <a:ext cx="3136892" cy="75838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>
                <a:solidFill>
                  <a:schemeClr val="tx1"/>
                </a:solidFill>
              </a:rPr>
              <a:t>Área responsable de generar la información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127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Marcador de posición de imagen 32">
            <a:extLst>
              <a:ext uri="{FF2B5EF4-FFF2-40B4-BE49-F238E27FC236}">
                <a16:creationId xmlns="" xmlns:a16="http://schemas.microsoft.com/office/drawing/2014/main" id="{42246317-ECAA-4D62-9554-6239B8FF1453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rcRect/>
          <a:stretch>
            <a:fillRect/>
          </a:stretch>
        </p:blipFill>
        <p:spPr/>
      </p:pic>
      <p:sp>
        <p:nvSpPr>
          <p:cNvPr id="21" name="Marcador de texto 20">
            <a:extLst>
              <a:ext uri="{FF2B5EF4-FFF2-40B4-BE49-F238E27FC236}">
                <a16:creationId xmlns="" xmlns:a16="http://schemas.microsoft.com/office/drawing/2014/main" id="{9B63789B-9502-4FF7-A312-DD9043A8A9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51656" y="4431259"/>
            <a:ext cx="1889760" cy="1454467"/>
          </a:xfrm>
        </p:spPr>
        <p:txBody>
          <a:bodyPr/>
          <a:lstStyle/>
          <a:p>
            <a:r>
              <a:rPr lang="es-MX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Comité de Transparencia</a:t>
            </a:r>
            <a:endParaRPr lang="es-MX" dirty="0"/>
          </a:p>
        </p:txBody>
      </p:sp>
      <p:pic>
        <p:nvPicPr>
          <p:cNvPr id="31" name="Marcador de posición de imagen 30">
            <a:extLst>
              <a:ext uri="{FF2B5EF4-FFF2-40B4-BE49-F238E27FC236}">
                <a16:creationId xmlns="" xmlns:a16="http://schemas.microsoft.com/office/drawing/2014/main" id="{C298A3C0-6CDB-4EA3-90D7-EEE5A53BBE1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5"/>
              </a:ext>
            </a:extLst>
          </a:blip>
          <a:srcRect/>
          <a:stretch>
            <a:fillRect/>
          </a:stretch>
        </p:blipFill>
        <p:spPr/>
      </p:pic>
      <p:sp>
        <p:nvSpPr>
          <p:cNvPr id="17" name="Marcador de texto 16">
            <a:extLst>
              <a:ext uri="{FF2B5EF4-FFF2-40B4-BE49-F238E27FC236}">
                <a16:creationId xmlns="" xmlns:a16="http://schemas.microsoft.com/office/drawing/2014/main" id="{2BCB17A4-9732-4BEA-A2EA-1DAB31F6AE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1121" y="3871911"/>
            <a:ext cx="1889760" cy="1454467"/>
          </a:xfrm>
        </p:spPr>
        <p:txBody>
          <a:bodyPr/>
          <a:lstStyle/>
          <a:p>
            <a:r>
              <a:rPr lang="es-MX" dirty="0"/>
              <a:t>Titular del sujeto obligado</a:t>
            </a:r>
          </a:p>
        </p:txBody>
      </p:sp>
      <p:pic>
        <p:nvPicPr>
          <p:cNvPr id="29" name="Marcador de posición de imagen 28">
            <a:extLst>
              <a:ext uri="{FF2B5EF4-FFF2-40B4-BE49-F238E27FC236}">
                <a16:creationId xmlns="" xmlns:a16="http://schemas.microsoft.com/office/drawing/2014/main" id="{E3B0EAEB-71A8-4D4A-B824-36160AF03D70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7"/>
              </a:ext>
            </a:extLst>
          </a:blip>
          <a:srcRect/>
          <a:stretch>
            <a:fillRect/>
          </a:stretch>
        </p:blipFill>
        <p:spPr/>
      </p:pic>
      <p:sp>
        <p:nvSpPr>
          <p:cNvPr id="25" name="Marcador de texto 24">
            <a:extLst>
              <a:ext uri="{FF2B5EF4-FFF2-40B4-BE49-F238E27FC236}">
                <a16:creationId xmlns="" xmlns:a16="http://schemas.microsoft.com/office/drawing/2014/main" id="{DDF8E9BC-7550-4198-8C84-6C7FF7B05B6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750585" y="4431260"/>
            <a:ext cx="1889760" cy="1454468"/>
          </a:xfrm>
        </p:spPr>
        <p:txBody>
          <a:bodyPr/>
          <a:lstStyle/>
          <a:p>
            <a:r>
              <a:rPr lang="es-MX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Titular de la unidad de transparencia</a:t>
            </a:r>
            <a:endParaRPr lang="es-MX" dirty="0"/>
          </a:p>
        </p:txBody>
      </p:sp>
      <p:sp>
        <p:nvSpPr>
          <p:cNvPr id="15" name="Título 14">
            <a:extLst>
              <a:ext uri="{FF2B5EF4-FFF2-40B4-BE49-F238E27FC236}">
                <a16:creationId xmlns="" xmlns:a16="http://schemas.microsoft.com/office/drawing/2014/main" id="{416B4687-C053-4E04-B4B6-2F83E982C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149"/>
          </a:xfrm>
        </p:spPr>
        <p:txBody>
          <a:bodyPr>
            <a:noAutofit/>
          </a:bodyPr>
          <a:lstStyle/>
          <a:p>
            <a:r>
              <a:rPr lang="es-MX" sz="2400" dirty="0"/>
              <a:t>Encargados del ejecutar el cumplimiento de las resoluciones y los requerimientos emitidos por el ITAIT</a:t>
            </a:r>
          </a:p>
        </p:txBody>
      </p:sp>
    </p:spTree>
    <p:extLst>
      <p:ext uri="{BB962C8B-B14F-4D97-AF65-F5344CB8AC3E}">
        <p14:creationId xmlns:p14="http://schemas.microsoft.com/office/powerpoint/2010/main" val="4078618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42949" y="628650"/>
            <a:ext cx="5076825" cy="1000125"/>
          </a:xfrm>
        </p:spPr>
        <p:txBody>
          <a:bodyPr/>
          <a:lstStyle/>
          <a:p>
            <a:r>
              <a:rPr lang="es-MX" dirty="0" smtClean="0"/>
              <a:t>Cumplimiento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9"/>
          </p:nvPr>
        </p:nvSpPr>
        <p:spPr>
          <a:xfrm>
            <a:off x="676274" y="1733550"/>
            <a:ext cx="8886826" cy="3867149"/>
          </a:xfrm>
        </p:spPr>
        <p:txBody>
          <a:bodyPr>
            <a:normAutofit/>
          </a:bodyPr>
          <a:lstStyle/>
          <a:p>
            <a:r>
              <a:rPr lang="es-MX" b="1" u="sng" dirty="0" smtClean="0"/>
              <a:t>-Acuerdo de cumplimiento</a:t>
            </a:r>
            <a:r>
              <a:rPr lang="es-MX" b="1" u="sng" dirty="0"/>
              <a:t>. </a:t>
            </a:r>
            <a:r>
              <a:rPr lang="es-MX" dirty="0"/>
              <a:t>Se cubrieron todos los puntos de la resolución. Se archiva.</a:t>
            </a:r>
          </a:p>
          <a:p>
            <a:endParaRPr lang="es-MX" dirty="0"/>
          </a:p>
          <a:p>
            <a:r>
              <a:rPr lang="es-MX" b="1" u="sng" dirty="0" smtClean="0"/>
              <a:t>-Acuerdo de incumplimiento</a:t>
            </a:r>
            <a:r>
              <a:rPr lang="es-MX" b="1" u="sng" dirty="0"/>
              <a:t>. </a:t>
            </a:r>
            <a:r>
              <a:rPr lang="es-MX" dirty="0"/>
              <a:t>Se </a:t>
            </a:r>
            <a:r>
              <a:rPr lang="es-MX" dirty="0" smtClean="0"/>
              <a:t>requiere </a:t>
            </a:r>
            <a:r>
              <a:rPr lang="es-MX" dirty="0"/>
              <a:t>al titular de la unidad de transparencia y se le da vista al titular del sujeto obligado para que lo inste a cumplir.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es-MX" dirty="0">
                <a:ea typeface="Calibri"/>
                <a:cs typeface="Times New Roman"/>
              </a:rPr>
              <a:t>Si el Titular de la Unidad de Transparencia acredita que hizo el </a:t>
            </a:r>
            <a:r>
              <a:rPr lang="es-MX" dirty="0" smtClean="0">
                <a:ea typeface="Calibri"/>
                <a:cs typeface="Times New Roman"/>
              </a:rPr>
              <a:t>gestión </a:t>
            </a:r>
            <a:r>
              <a:rPr lang="es-MX" dirty="0">
                <a:ea typeface="Calibri"/>
                <a:cs typeface="Times New Roman"/>
              </a:rPr>
              <a:t>a las áreas generadoras de la información y </a:t>
            </a:r>
            <a:r>
              <a:rPr lang="es-MX" dirty="0" smtClean="0">
                <a:ea typeface="Calibri"/>
                <a:cs typeface="Times New Roman"/>
              </a:rPr>
              <a:t>éstas no </a:t>
            </a:r>
            <a:r>
              <a:rPr lang="es-MX" dirty="0">
                <a:ea typeface="Calibri"/>
                <a:cs typeface="Times New Roman"/>
              </a:rPr>
              <a:t>envían la información completa, </a:t>
            </a:r>
            <a:r>
              <a:rPr lang="es-MX" b="1" dirty="0">
                <a:ea typeface="Calibri"/>
                <a:cs typeface="Times New Roman"/>
              </a:rPr>
              <a:t>se  requiere al titular del sujeto obligado para que ordene</a:t>
            </a:r>
            <a:r>
              <a:rPr lang="es-MX" dirty="0">
                <a:ea typeface="Calibri"/>
                <a:cs typeface="Times New Roman"/>
              </a:rPr>
              <a:t> al área </a:t>
            </a:r>
            <a:r>
              <a:rPr lang="es-MX" dirty="0" smtClean="0">
                <a:ea typeface="Calibri"/>
                <a:cs typeface="Times New Roman"/>
              </a:rPr>
              <a:t>entregar </a:t>
            </a:r>
            <a:r>
              <a:rPr lang="es-MX" dirty="0">
                <a:ea typeface="Calibri"/>
                <a:cs typeface="Times New Roman"/>
              </a:rPr>
              <a:t>la información. </a:t>
            </a:r>
            <a:endParaRPr lang="es-MX" dirty="0">
              <a:latin typeface="Calibri"/>
              <a:ea typeface="Calibri"/>
              <a:cs typeface="Times New Roman"/>
            </a:endParaRPr>
          </a:p>
          <a:p>
            <a:pPr lvl="2" algn="just">
              <a:lnSpc>
                <a:spcPct val="107000"/>
              </a:lnSpc>
              <a:buFont typeface="Wingdings"/>
              <a:buChar char=""/>
            </a:pPr>
            <a:r>
              <a:rPr lang="es-MX" sz="1400" dirty="0">
                <a:ea typeface="Calibri"/>
                <a:cs typeface="Times New Roman"/>
              </a:rPr>
              <a:t>Si no envía la información se impone MULTA al titular del S.O., y se hace la </a:t>
            </a:r>
            <a:r>
              <a:rPr lang="es-MX" sz="1400" b="1" dirty="0">
                <a:solidFill>
                  <a:srgbClr val="FF0000"/>
                </a:solidFill>
                <a:ea typeface="Calibri"/>
                <a:cs typeface="Times New Roman"/>
              </a:rPr>
              <a:t>DENUNCIA AL OIC</a:t>
            </a:r>
            <a:r>
              <a:rPr lang="es-MX" sz="1400" dirty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r>
              <a:rPr lang="es-MX" sz="1400" dirty="0">
                <a:ea typeface="Calibri"/>
                <a:cs typeface="Times New Roman"/>
              </a:rPr>
              <a:t>del titular del área generadora de la información.</a:t>
            </a:r>
            <a:endParaRPr lang="es-MX" sz="1400" dirty="0">
              <a:latin typeface="Calibri"/>
              <a:ea typeface="Calibri"/>
              <a:cs typeface="Times New Roman"/>
            </a:endParaRPr>
          </a:p>
          <a:p>
            <a:pPr marL="1127760" algn="just"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ea typeface="Calibri"/>
                <a:cs typeface="Times New Roman"/>
              </a:rPr>
              <a:t> </a:t>
            </a:r>
            <a:endParaRPr lang="es-MX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s-MX" dirty="0">
                <a:ea typeface="Calibri"/>
                <a:cs typeface="Times New Roman"/>
              </a:rPr>
              <a:t>Si el Titular del Unidad de Transparencia no envía información, se le impone una </a:t>
            </a:r>
            <a:r>
              <a:rPr lang="es-MX" b="1" dirty="0" smtClean="0">
                <a:solidFill>
                  <a:srgbClr val="FF0000"/>
                </a:solidFill>
                <a:ea typeface="Calibri"/>
                <a:cs typeface="Times New Roman"/>
              </a:rPr>
              <a:t>MONESTACIÓN PÚBLICA</a:t>
            </a:r>
            <a:r>
              <a:rPr lang="es-MX" dirty="0" smtClean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r>
              <a:rPr lang="es-MX" dirty="0">
                <a:ea typeface="Calibri"/>
                <a:cs typeface="Times New Roman"/>
              </a:rPr>
              <a:t>y se requiere al titular del sujeto obligado para que se la aplique y envíe </a:t>
            </a:r>
            <a:r>
              <a:rPr lang="es-MX" dirty="0" smtClean="0">
                <a:ea typeface="Calibri"/>
                <a:cs typeface="Times New Roman"/>
              </a:rPr>
              <a:t>la </a:t>
            </a:r>
            <a:r>
              <a:rPr lang="es-MX" dirty="0">
                <a:ea typeface="Calibri"/>
                <a:cs typeface="Times New Roman"/>
              </a:rPr>
              <a:t>información. Si no cumple </a:t>
            </a:r>
            <a:r>
              <a:rPr lang="es-MX" dirty="0" smtClean="0">
                <a:ea typeface="Calibri"/>
                <a:cs typeface="Times New Roman"/>
              </a:rPr>
              <a:t>se </a:t>
            </a:r>
            <a:r>
              <a:rPr lang="es-MX" dirty="0">
                <a:ea typeface="Calibri"/>
                <a:cs typeface="Times New Roman"/>
              </a:rPr>
              <a:t>le impone una </a:t>
            </a:r>
            <a:r>
              <a:rPr lang="es-MX" b="1" dirty="0">
                <a:solidFill>
                  <a:srgbClr val="FF0000"/>
                </a:solidFill>
                <a:ea typeface="Calibri"/>
                <a:cs typeface="Times New Roman"/>
              </a:rPr>
              <a:t>MULTA</a:t>
            </a:r>
            <a:r>
              <a:rPr lang="es-MX" dirty="0">
                <a:ea typeface="Calibri"/>
                <a:cs typeface="Times New Roman"/>
              </a:rPr>
              <a:t>.</a:t>
            </a:r>
            <a:endParaRPr lang="es-MX" dirty="0">
              <a:latin typeface="Calibri"/>
              <a:ea typeface="Calibri"/>
              <a:cs typeface="Times New Roman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73087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7">
            <a:extLst>
              <a:ext uri="{FF2B5EF4-FFF2-40B4-BE49-F238E27FC236}">
                <a16:creationId xmlns="" xmlns:a16="http://schemas.microsoft.com/office/drawing/2014/main" id="{D76E3FCC-DCD9-461E-9C9B-7580B7F15B87}"/>
              </a:ext>
            </a:extLst>
          </p:cNvPr>
          <p:cNvGraphicFramePr>
            <a:graphicFrameLocks noGrp="1"/>
          </p:cNvGraphicFramePr>
          <p:nvPr>
            <p:ph type="tbl" sz="quarter" idx="10"/>
            <p:extLst>
              <p:ext uri="{D42A27DB-BD31-4B8C-83A1-F6EECF244321}">
                <p14:modId xmlns:p14="http://schemas.microsoft.com/office/powerpoint/2010/main" val="3618243399"/>
              </p:ext>
            </p:extLst>
          </p:nvPr>
        </p:nvGraphicFramePr>
        <p:xfrm>
          <a:off x="838200" y="2155825"/>
          <a:ext cx="10515600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="" xmlns:a16="http://schemas.microsoft.com/office/drawing/2014/main" val="40750523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58211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Falta de respuesta a las solicitudes de acceso a la información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43572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falta de cumplimiento a los plazos señalados en la Ley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74347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Entregar información incompleta, incomprensible o diferente a la solicitada sin fundar ni motivar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58709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Falta de actualización de la información publicada en la PNT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66835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Declarar la INEXISTENCIA o CLASIFICAR COMO RESERVADA la información cuando no sea procedente (COMITÉ DE TRANSPARENCIA)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91338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documentar el ejercicio de sus facultades, competencias y funciones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99795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desclasificar la información cuando ya no reúna los requisitos legales o el ITAIT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23218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Falta de atención a REQUERIMIENTO o RESOLUCIONES del ITAIT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32636758"/>
                  </a:ext>
                </a:extLst>
              </a:tr>
            </a:tbl>
          </a:graphicData>
        </a:graphic>
      </p:graphicFrame>
      <p:sp>
        <p:nvSpPr>
          <p:cNvPr id="3" name="Título 2">
            <a:extLst>
              <a:ext uri="{FF2B5EF4-FFF2-40B4-BE49-F238E27FC236}">
                <a16:creationId xmlns="" xmlns:a16="http://schemas.microsoft.com/office/drawing/2014/main" id="{49657371-DD7E-468E-BAD9-F713BD235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Causas de Sanción</a:t>
            </a:r>
          </a:p>
        </p:txBody>
      </p:sp>
    </p:spTree>
    <p:extLst>
      <p:ext uri="{BB962C8B-B14F-4D97-AF65-F5344CB8AC3E}">
        <p14:creationId xmlns:p14="http://schemas.microsoft.com/office/powerpoint/2010/main" val="793028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Medida de Apremio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9"/>
          </p:nvPr>
        </p:nvSpPr>
        <p:spPr>
          <a:xfrm>
            <a:off x="838199" y="3657601"/>
            <a:ext cx="5448301" cy="2362199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200000"/>
              </a:lnSpc>
            </a:pPr>
            <a:r>
              <a:rPr lang="es-MX" sz="1900" b="1" dirty="0">
                <a:solidFill>
                  <a:srgbClr val="7030A0"/>
                </a:solidFill>
              </a:rPr>
              <a:t>Es un instrumento  jurídico  que establece la Ley para que las autoridades puedan hacer cumplir sus determinaciones en caso de la contumacia del sujeto solicitado </a:t>
            </a:r>
            <a:endParaRPr lang="es-MX" sz="1900" b="1" dirty="0" smtClean="0">
              <a:solidFill>
                <a:srgbClr val="7030A0"/>
              </a:solidFill>
            </a:endParaRPr>
          </a:p>
          <a:p>
            <a:pPr algn="ctr">
              <a:lnSpc>
                <a:spcPct val="200000"/>
              </a:lnSpc>
            </a:pPr>
            <a:r>
              <a:rPr lang="es-MX" sz="1600" b="1" dirty="0" smtClean="0"/>
              <a:t>(</a:t>
            </a:r>
            <a:r>
              <a:rPr lang="es-MX" sz="1600" b="1" dirty="0"/>
              <a:t>Jurisprudencia: 2026505)</a:t>
            </a:r>
          </a:p>
        </p:txBody>
      </p:sp>
    </p:spTree>
    <p:extLst>
      <p:ext uri="{BB962C8B-B14F-4D97-AF65-F5344CB8AC3E}">
        <p14:creationId xmlns:p14="http://schemas.microsoft.com/office/powerpoint/2010/main" val="4195266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A7AAD86-7221-40C4-9729-D5C32CDA0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MEDIDAS </a:t>
            </a:r>
            <a:r>
              <a:rPr lang="es-MX" dirty="0"/>
              <a:t>DE APREMIO</a:t>
            </a:r>
          </a:p>
        </p:txBody>
      </p:sp>
      <p:graphicFrame>
        <p:nvGraphicFramePr>
          <p:cNvPr id="7" name="Diagrama 6">
            <a:extLst>
              <a:ext uri="{FF2B5EF4-FFF2-40B4-BE49-F238E27FC236}">
                <a16:creationId xmlns="" xmlns:a16="http://schemas.microsoft.com/office/drawing/2014/main" id="{A31938B1-ACFE-4218-872D-317788AC76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4353534"/>
              </p:ext>
            </p:extLst>
          </p:nvPr>
        </p:nvGraphicFramePr>
        <p:xfrm>
          <a:off x="6785804" y="1156493"/>
          <a:ext cx="4567996" cy="4563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241764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ciones">
  <a:themeElements>
    <a:clrScheme name="ITAIT">
      <a:dk1>
        <a:sysClr val="windowText" lastClr="000000"/>
      </a:dk1>
      <a:lt1>
        <a:srgbClr val="FFFFFF"/>
      </a:lt1>
      <a:dk2>
        <a:srgbClr val="43948E"/>
      </a:dk2>
      <a:lt2>
        <a:srgbClr val="FFFFFF"/>
      </a:lt2>
      <a:accent1>
        <a:srgbClr val="26AF8D"/>
      </a:accent1>
      <a:accent2>
        <a:srgbClr val="DBA514"/>
      </a:accent2>
      <a:accent3>
        <a:srgbClr val="43948E"/>
      </a:accent3>
      <a:accent4>
        <a:srgbClr val="FEE599"/>
      </a:accent4>
      <a:accent5>
        <a:srgbClr val="7F7F7F"/>
      </a:accent5>
      <a:accent6>
        <a:srgbClr val="FFD965"/>
      </a:accent6>
      <a:hlink>
        <a:srgbClr val="0563C1"/>
      </a:hlink>
      <a:folHlink>
        <a:srgbClr val="A5A5A5"/>
      </a:folHlink>
    </a:clrScheme>
    <a:fontScheme name="ITAIT">
      <a:majorFont>
        <a:latin typeface="Montserrat Black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ciones" id="{56C8DF55-C9E5-4B78-A549-0031F7240A14}" vid="{BD3D86D4-23BB-4491-9D83-EE696E8DF5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Presentaciones</Template>
  <TotalTime>1775</TotalTime>
  <Words>529</Words>
  <Application>Microsoft Office PowerPoint</Application>
  <PresentationFormat>Personalizado</PresentationFormat>
  <Paragraphs>73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Presentaciones</vt:lpstr>
      <vt:lpstr>MEDIDAS DE APREMIO</vt:lpstr>
      <vt:lpstr>Responsables en materia de Transparencia:</vt:lpstr>
      <vt:lpstr>Deberes de los Sujetos Obligados</vt:lpstr>
      <vt:lpstr>Responsables en materia de Transparencia</vt:lpstr>
      <vt:lpstr>Encargados del ejecutar el cumplimiento de las resoluciones y los requerimientos emitidos por el ITAIT</vt:lpstr>
      <vt:lpstr>Cumplimiento</vt:lpstr>
      <vt:lpstr>Causas de Sanción</vt:lpstr>
      <vt:lpstr>Medida de Apremio</vt:lpstr>
      <vt:lpstr>MEDIDAS DE APREMIO</vt:lpstr>
      <vt:lpstr>ADEMAS DE LA MEDIDA DE APREMIO IMPUESTA POR ITAIT</vt:lpstr>
      <vt:lpstr>Sujeto Obligados con aplicación de MEDIDA DE APREMIO:</vt:lpstr>
      <vt:lpstr>EL DESCONOCIMIENTO DE LA NORMA NO NOS EXIME DE RESPONSABILIDAD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Cumplimiento en materia de Transparencia y Acceso a la Información</dc:title>
  <dc:creator>Dishel Flores</dc:creator>
  <cp:lastModifiedBy>Dirección Jurídica</cp:lastModifiedBy>
  <cp:revision>27</cp:revision>
  <dcterms:created xsi:type="dcterms:W3CDTF">2023-05-17T19:09:11Z</dcterms:created>
  <dcterms:modified xsi:type="dcterms:W3CDTF">2023-11-15T23:25:50Z</dcterms:modified>
</cp:coreProperties>
</file>